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embedTrueTypeFonts="1" saveSubsetFonts="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x="9144000" cy="5143500"/>
  <p:notesSz cx="6858000" cy="9144000"/>
  <p:embeddedFontLst>
    <p:embeddedFont>
      <p:font typeface="Montserrat SemiBold" pitchFamily="0" charset="0"/>
      <p:regular r:id="rId73"/>
      <p:bold r:id="rId74"/>
      <p:italic r:id="rId75"/>
      <p:boldItalic r:id="rId76"/>
    </p:embeddedFont>
    <p:embeddedFont>
      <p:font typeface="Montserrat" pitchFamily="0" charset="0"/>
      <p:regular r:id="rId77"/>
      <p:bold r:id="rId78"/>
    </p:embeddedFont>
    <p:embeddedFont>
      <p:font typeface="Montserrat Medium" pitchFamily="0" charset="0"/>
      <p:regular r:id="rId79"/>
      <p:italic r:id="rId80"/>
    </p:embeddedFont>
    <p:embeddedFont>
      <p:font typeface="Raleway Thin" pitchFamily="0" charset="0"/>
      <p:regular r:id="rId81"/>
      <p:italic r:id="rId82"/>
    </p:embeddedFont>
    <p:embeddedFont>
      <p:font typeface="Montserrat Light" pitchFamily="0" charset="0"/>
      <p:regular r:id="rId83"/>
      <p:bold r:id="rId84"/>
      <p:italic r:id="rId85"/>
      <p:boldItalic r:id="rId86"/>
    </p:embeddedFont>
    <p:embeddedFont>
      <p:font typeface="Open Sans SemiBold" pitchFamily="0" charset="0"/>
      <p:regular r:id="rId87"/>
      <p:bold r:id="rId88"/>
      <p:italic r:id="rId89"/>
      <p:boldItalic r:id="rId90"/>
    </p:embeddedFont>
    <p:embeddedFont>
      <p:font typeface="Montserrat ExtraLight" pitchFamily="0" charset="0"/>
      <p:regular r:id="rId91"/>
      <p:bold r:id="rId92"/>
      <p:italic r:id="rId93"/>
      <p:boldItalic r:id="rId94"/>
    </p:embeddedFont>
    <p:embeddedFont>
      <p:font typeface="Source Sans Pro" pitchFamily="0" charset="0"/>
      <p:regular r:id="rId95"/>
      <p:bold r:id="rId96"/>
      <p:italic r:id="rId97"/>
      <p:boldItalic r:id="rId98"/>
    </p:embeddedFont>
    <p:embeddedFont>
      <p:font typeface="Open Sans Light" pitchFamily="0" charset="0"/>
      <p:regular r:id="rId99"/>
    </p:embeddedFont>
    <p:embeddedFont>
      <p:font typeface="Open Sans" pitchFamily="0" charset="0"/>
      <p:regular r:id="rId100"/>
      <p:bold r:id="rId101"/>
      <p:italic r:id="rId102"/>
      <p:boldItalic r:id="rId103"/>
    </p:embeddedFont>
  </p:embeddedFontLst>
  <p:defaultText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74633058" val="1060" revOS="4"/>
      <pr:smFileRevision xmlns:pr="smNativeData" xmlns="smNativeData" dt="1674633058" val="0"/>
      <pr:guideOptions xmlns:pr="smNativeData" xmlns="smNativeData" dt="1674633058" snapToBorder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Grid="0">
      <p:cViewPr varScale="1">
        <p:scale>
          <a:sx n="125" d="100"/>
          <a:sy n="125" d="100"/>
        </p:scale>
        <p:origin x="288" y="120"/>
      </p:cViewPr>
      <p:guideLst x="0" y="0">
        <p:guide orient="horz" pos="1620"/>
        <p:guide pos="2880"/>
      </p:guideLst>
    </p:cSldViewPr>
  </p:slideViewPr>
  <p:outlineViewPr>
    <p:cViewPr>
      <p:scale>
        <a:sx n="33" d="100"/>
        <a:sy n="33" d="100"/>
      </p:scale>
      <p:origin x="0" y="0"/>
    </p:cViewPr>
  </p:outlineViewPr>
  <p:sorterViewPr>
    <p:cViewPr>
      <p:scale>
        <a:sx n="26" d="100"/>
        <a:sy n="26" d="100"/>
      </p:scale>
      <p:origin x="0" y="0"/>
    </p:cViewPr>
  </p:sorterViewPr>
  <p:notesViewPr>
    <p:cSldViewPr snapToGrid="0">
      <p:cViewPr>
        <p:scale>
          <a:sx n="125" d="100"/>
          <a:sy n="125" d="100"/>
        </p:scale>
        <p:origin x="288" y="120"/>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font" Target="fonts/font1.fntdata"/><Relationship Id="rId74" Type="http://schemas.openxmlformats.org/officeDocument/2006/relationships/font" Target="fonts/font2.fntdata"/><Relationship Id="rId75" Type="http://schemas.openxmlformats.org/officeDocument/2006/relationships/font" Target="fonts/font3.fntdata"/><Relationship Id="rId76" Type="http://schemas.openxmlformats.org/officeDocument/2006/relationships/font" Target="fonts/font4.fntdata"/><Relationship Id="rId77" Type="http://schemas.openxmlformats.org/officeDocument/2006/relationships/font" Target="fonts/font5.fntdata"/><Relationship Id="rId78" Type="http://schemas.openxmlformats.org/officeDocument/2006/relationships/font" Target="fonts/font6.fntdata"/><Relationship Id="rId79" Type="http://schemas.openxmlformats.org/officeDocument/2006/relationships/font" Target="fonts/font7.fntdata"/><Relationship Id="rId80" Type="http://schemas.openxmlformats.org/officeDocument/2006/relationships/font" Target="fonts/font8.fntdata"/><Relationship Id="rId81" Type="http://schemas.openxmlformats.org/officeDocument/2006/relationships/font" Target="fonts/font9.fntdata"/><Relationship Id="rId82" Type="http://schemas.openxmlformats.org/officeDocument/2006/relationships/font" Target="fonts/font10.fntdata"/><Relationship Id="rId83" Type="http://schemas.openxmlformats.org/officeDocument/2006/relationships/font" Target="fonts/font11.fntdata"/><Relationship Id="rId84" Type="http://schemas.openxmlformats.org/officeDocument/2006/relationships/font" Target="fonts/font12.fntdata"/><Relationship Id="rId85" Type="http://schemas.openxmlformats.org/officeDocument/2006/relationships/font" Target="fonts/font13.fntdata"/><Relationship Id="rId86" Type="http://schemas.openxmlformats.org/officeDocument/2006/relationships/font" Target="fonts/font14.fntdata"/><Relationship Id="rId87" Type="http://schemas.openxmlformats.org/officeDocument/2006/relationships/font" Target="fonts/font15.fntdata"/><Relationship Id="rId88" Type="http://schemas.openxmlformats.org/officeDocument/2006/relationships/font" Target="fonts/font16.fntdata"/><Relationship Id="rId89" Type="http://schemas.openxmlformats.org/officeDocument/2006/relationships/font" Target="fonts/font17.fntdata"/><Relationship Id="rId90" Type="http://schemas.openxmlformats.org/officeDocument/2006/relationships/font" Target="fonts/font18.fntdata"/><Relationship Id="rId91" Type="http://schemas.openxmlformats.org/officeDocument/2006/relationships/font" Target="fonts/font19.fntdata"/><Relationship Id="rId92" Type="http://schemas.openxmlformats.org/officeDocument/2006/relationships/font" Target="fonts/font20.fntdata"/><Relationship Id="rId93" Type="http://schemas.openxmlformats.org/officeDocument/2006/relationships/font" Target="fonts/font21.fntdata"/><Relationship Id="rId94" Type="http://schemas.openxmlformats.org/officeDocument/2006/relationships/font" Target="fonts/font22.fntdata"/><Relationship Id="rId95" Type="http://schemas.openxmlformats.org/officeDocument/2006/relationships/font" Target="fonts/font23.fntdata"/><Relationship Id="rId96" Type="http://schemas.openxmlformats.org/officeDocument/2006/relationships/font" Target="fonts/font24.fntdata"/><Relationship Id="rId97" Type="http://schemas.openxmlformats.org/officeDocument/2006/relationships/font" Target="fonts/font25.fntdata"/><Relationship Id="rId98" Type="http://schemas.openxmlformats.org/officeDocument/2006/relationships/font" Target="fonts/font26.fntdata"/><Relationship Id="rId99" Type="http://schemas.openxmlformats.org/officeDocument/2006/relationships/font" Target="fonts/font27.fntdata"/><Relationship Id="rId100" Type="http://schemas.openxmlformats.org/officeDocument/2006/relationships/font" Target="fonts/font28.fntdata"/><Relationship Id="rId101" Type="http://schemas.openxmlformats.org/officeDocument/2006/relationships/font" Target="fonts/font29.fntdata"/><Relationship Id="rId102" Type="http://schemas.openxmlformats.org/officeDocument/2006/relationships/font" Target="fonts/font30.fntdata"/><Relationship Id="rId103" Type="http://schemas.openxmlformats.org/officeDocument/2006/relationships/font" Target="fonts/font31.fntdata"/></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rgbClr val="FFFFFF"/>
        </a:solidFill>
        <a:effectLst/>
      </p:bgPr>
    </p:bg>
    <p:spTree>
      <p:nvGrpSpPr>
        <p:cNvPr id="1" name=""/>
        <p:cNvGrpSpPr/>
        <p:nvPr/>
      </p:nvGrpSpPr>
      <p:grpSpPr>
        <a:xfrm>
          <a:off x="0" y="0"/>
          <a:ext cx="0" cy="0"/>
          <a:chOff x="0" y="0"/>
          <a:chExt cx="0" cy="0"/>
        </a:xfrm>
      </p:grpSpPr>
      <p:sp>
        <p:nvSpPr>
          <p:cNvPr id="2" name="Google Shape;3;n"/>
          <p:cNvSpPr>
            <a:spLocks noGrp="1" noChangeArrowheads="1"/>
            <a:extLst>
              <a:ext uri="smNativeData">
                <pr:smNativeData xmlns:pr="smNativeData" xmlns="smNativeData" val="SMDATA_15_Yt/QYxMAAAAlAAAACwAAAA0AAAAAWAIAADgEAADZJwAAUBk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ZJwAAUBkAABAAAAAmAAAACAAAAAEPAAD/HwAA"/>
              </a:ext>
            </a:extLst>
          </p:cNvSpPr>
          <p:nvPr>
            <p:ph type="sldImg" idx="2"/>
          </p:nvPr>
        </p:nvSpPr>
        <p:spPr>
          <a:xfrm>
            <a:off x="381000" y="685800"/>
            <a:ext cx="6096635" cy="3429000"/>
          </a:xfrm>
          <a:custGeom>
            <a:avLst/>
            <a:gdLst/>
            <a:ahLst/>
            <a:cxnLst/>
            <a:rect l="0" t="0" r="6096635" b="3429000"/>
            <a:pathLst>
              <a:path w="6096635" h="3429000" fill="none" extrusionOk="0">
                <a:moveTo>
                  <a:pt x="0" y="0"/>
                </a:moveTo>
                <a:lnTo>
                  <a:pt x="6096635" y="0"/>
                </a:lnTo>
                <a:lnTo>
                  <a:pt x="6096635" y="3429000"/>
                </a:lnTo>
                <a:lnTo>
                  <a:pt x="0" y="3429000"/>
                </a:lnTo>
                <a:close/>
              </a:path>
            </a:pathLst>
          </a:custGeom>
          <a:noFill/>
          <a:ln w="9525" cap="flat" cmpd="sng" algn="ctr">
            <a:solidFill>
              <a:srgbClr val="000000"/>
            </a:solidFill>
            <a:prstDash val="solid"/>
            <a:headEnd type="none"/>
            <a:tailEnd type="none"/>
          </a:ln>
        </p:spPr>
      </p:sp>
      <p:sp>
        <p:nvSpPr>
          <p:cNvPr id="3" name="Google Shape;4;n"/>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GMhXm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2/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lvl1pPr marL="457200" marR="0" indent="-298450" algn="l">
              <a:lnSpc>
                <a:spcPct val="100000"/>
              </a:lnSpc>
              <a:spcBef>
                <a:spcPts val="0"/>
              </a:spcBef>
              <a:spcAft>
                <a:spcPts val="0"/>
              </a:spcAft>
              <a:buClr>
                <a:srgbClr val="000000"/>
              </a:buClr>
              <a:buSzPts val="1100"/>
              <a:buFont typeface="Arial" pitchFamily="2" charset="0"/>
              <a:buChar char="●"/>
              <a:defRPr sz="1100" b="0" i="0" u="none" strike="noStrike" cap="none">
                <a:solidFill>
                  <a:srgbClr val="000000"/>
                </a:solidFill>
                <a:latin typeface="Arial" pitchFamily="2" charset="0"/>
                <a:ea typeface="Arial" pitchFamily="2" charset="0"/>
                <a:cs typeface="Arial" pitchFamily="2" charset="0"/>
              </a:defRPr>
            </a:lvl1pPr>
            <a:lvl2pPr marL="914400" marR="0" indent="-298450" algn="l">
              <a:lnSpc>
                <a:spcPct val="100000"/>
              </a:lnSpc>
              <a:spcBef>
                <a:spcPts val="0"/>
              </a:spcBef>
              <a:spcAft>
                <a:spcPts val="0"/>
              </a:spcAft>
              <a:buClr>
                <a:srgbClr val="000000"/>
              </a:buClr>
              <a:buSzPts val="1100"/>
              <a:buFont typeface="Arial" pitchFamily="2" charset="0"/>
              <a:buChar char="○"/>
              <a:defRPr sz="1100" b="0" i="0" u="none" strike="noStrike" cap="none">
                <a:solidFill>
                  <a:srgbClr val="000000"/>
                </a:solidFill>
                <a:latin typeface="Arial" pitchFamily="2" charset="0"/>
                <a:ea typeface="Arial" pitchFamily="2" charset="0"/>
                <a:cs typeface="Arial" pitchFamily="2" charset="0"/>
              </a:defRPr>
            </a:lvl2pPr>
            <a:lvl3pPr marL="1371600" marR="0" indent="-298450" algn="l">
              <a:lnSpc>
                <a:spcPct val="100000"/>
              </a:lnSpc>
              <a:spcBef>
                <a:spcPts val="0"/>
              </a:spcBef>
              <a:spcAft>
                <a:spcPts val="0"/>
              </a:spcAft>
              <a:buClr>
                <a:srgbClr val="000000"/>
              </a:buClr>
              <a:buSzPts val="1100"/>
              <a:buFont typeface="Arial" pitchFamily="2" charset="0"/>
              <a:buChar char="■"/>
              <a:defRPr sz="1100" b="0" i="0" u="none" strike="noStrike" cap="none">
                <a:solidFill>
                  <a:srgbClr val="000000"/>
                </a:solidFill>
                <a:latin typeface="Arial" pitchFamily="2" charset="0"/>
                <a:ea typeface="Arial" pitchFamily="2" charset="0"/>
                <a:cs typeface="Arial" pitchFamily="2" charset="0"/>
              </a:defRPr>
            </a:lvl3pPr>
            <a:lvl4pPr marL="1828800" marR="0" indent="-298450" algn="l">
              <a:lnSpc>
                <a:spcPct val="100000"/>
              </a:lnSpc>
              <a:spcBef>
                <a:spcPts val="0"/>
              </a:spcBef>
              <a:spcAft>
                <a:spcPts val="0"/>
              </a:spcAft>
              <a:buClr>
                <a:srgbClr val="000000"/>
              </a:buClr>
              <a:buSzPts val="1100"/>
              <a:buFont typeface="Arial" pitchFamily="2" charset="0"/>
              <a:buChar char="●"/>
              <a:defRPr sz="1100" b="0" i="0" u="none" strike="noStrike" cap="none">
                <a:solidFill>
                  <a:srgbClr val="000000"/>
                </a:solidFill>
                <a:latin typeface="Arial" pitchFamily="2" charset="0"/>
                <a:ea typeface="Arial" pitchFamily="2" charset="0"/>
                <a:cs typeface="Arial" pitchFamily="2" charset="0"/>
              </a:defRPr>
            </a:lvl4pPr>
            <a:lvl5pPr marL="2286000" marR="0" indent="-298450" algn="l">
              <a:lnSpc>
                <a:spcPct val="100000"/>
              </a:lnSpc>
              <a:spcBef>
                <a:spcPts val="0"/>
              </a:spcBef>
              <a:spcAft>
                <a:spcPts val="0"/>
              </a:spcAft>
              <a:buClr>
                <a:srgbClr val="000000"/>
              </a:buClr>
              <a:buSzPts val="1100"/>
              <a:buFont typeface="Arial" pitchFamily="2" charset="0"/>
              <a:buChar char="○"/>
              <a:defRPr sz="1100" b="0" i="0" u="none" strike="noStrike" cap="none">
                <a:solidFill>
                  <a:srgbClr val="000000"/>
                </a:solidFill>
                <a:latin typeface="Arial" pitchFamily="2" charset="0"/>
                <a:ea typeface="Arial" pitchFamily="2" charset="0"/>
                <a:cs typeface="Arial" pitchFamily="2" charset="0"/>
              </a:defRPr>
            </a:lvl5pPr>
            <a:lvl6pPr marL="2743200" marR="0" indent="-298450" algn="l">
              <a:lnSpc>
                <a:spcPct val="100000"/>
              </a:lnSpc>
              <a:spcBef>
                <a:spcPts val="0"/>
              </a:spcBef>
              <a:spcAft>
                <a:spcPts val="0"/>
              </a:spcAft>
              <a:buClr>
                <a:srgbClr val="000000"/>
              </a:buClr>
              <a:buSzPts val="1100"/>
              <a:buFont typeface="Arial" pitchFamily="2" charset="0"/>
              <a:buChar char="■"/>
              <a:defRPr sz="1100" b="0" i="0" u="none" strike="noStrike" cap="none">
                <a:solidFill>
                  <a:srgbClr val="000000"/>
                </a:solidFill>
                <a:latin typeface="Arial" pitchFamily="2" charset="0"/>
                <a:ea typeface="Arial" pitchFamily="2" charset="0"/>
                <a:cs typeface="Arial" pitchFamily="2" charset="0"/>
              </a:defRPr>
            </a:lvl6pPr>
            <a:lvl7pPr marL="3200400" marR="0" indent="-298450" algn="l">
              <a:lnSpc>
                <a:spcPct val="100000"/>
              </a:lnSpc>
              <a:spcBef>
                <a:spcPts val="0"/>
              </a:spcBef>
              <a:spcAft>
                <a:spcPts val="0"/>
              </a:spcAft>
              <a:buClr>
                <a:srgbClr val="000000"/>
              </a:buClr>
              <a:buSzPts val="1100"/>
              <a:buFont typeface="Arial" pitchFamily="2" charset="0"/>
              <a:buChar char="●"/>
              <a:defRPr sz="1100" b="0" i="0" u="none" strike="noStrike" cap="none">
                <a:solidFill>
                  <a:srgbClr val="000000"/>
                </a:solidFill>
                <a:latin typeface="Arial" pitchFamily="2" charset="0"/>
                <a:ea typeface="Arial" pitchFamily="2" charset="0"/>
                <a:cs typeface="Arial" pitchFamily="2" charset="0"/>
              </a:defRPr>
            </a:lvl7pPr>
            <a:lvl8pPr marL="3657600" marR="0" indent="-298450" algn="l">
              <a:lnSpc>
                <a:spcPct val="100000"/>
              </a:lnSpc>
              <a:spcBef>
                <a:spcPts val="0"/>
              </a:spcBef>
              <a:spcAft>
                <a:spcPts val="0"/>
              </a:spcAft>
              <a:buClr>
                <a:srgbClr val="000000"/>
              </a:buClr>
              <a:buSzPts val="1100"/>
              <a:buFont typeface="Arial" pitchFamily="2" charset="0"/>
              <a:buChar char="○"/>
              <a:defRPr sz="1100" b="0" i="0" u="none" strike="noStrike" cap="none">
                <a:solidFill>
                  <a:srgbClr val="000000"/>
                </a:solidFill>
                <a:latin typeface="Arial" pitchFamily="2" charset="0"/>
                <a:ea typeface="Arial" pitchFamily="2" charset="0"/>
                <a:cs typeface="Arial" pitchFamily="2" charset="0"/>
              </a:defRPr>
            </a:lvl8pPr>
            <a:lvl9pPr marL="4114800" marR="0" indent="-298450" algn="l">
              <a:lnSpc>
                <a:spcPct val="100000"/>
              </a:lnSpc>
              <a:spcBef>
                <a:spcPts val="0"/>
              </a:spcBef>
              <a:spcAft>
                <a:spcPts val="0"/>
              </a:spcAft>
              <a:buClr>
                <a:srgbClr val="000000"/>
              </a:buClr>
              <a:buSzPts val="1100"/>
              <a:buFont typeface="Arial" pitchFamily="2" charset="0"/>
              <a:buChar char="■"/>
              <a:defRPr sz="1100" b="0" i="0" u="none" strike="noStrike" cap="none">
                <a:solidFill>
                  <a:srgbClr val="000000"/>
                </a:solidFill>
                <a:latin typeface="Arial" pitchFamily="2" charset="0"/>
                <a:ea typeface="Arial" pitchFamily="2" charset="0"/>
                <a:cs typeface="Arial" pitchFamily="2" charset="0"/>
              </a:defRPr>
            </a:lvl9pPr>
          </a:lstStyle>
          <a:p>
            <a:pPr/>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notesStyle>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8;p1: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59;p1:notes"/>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hsHi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ctr">
            <a:prstTxWarp prst="textNoShape">
              <a:avLst/>
            </a:prstTxWarp>
          </a:bodyPr>
          <a:lstStyle/>
          <a:p>
            <a:pPr marL="0" indent="0" algn="l">
              <a:lnSpc>
                <a:spcPct val="100000"/>
              </a:lnSpc>
              <a:spcBef>
                <a:spcPts val="0"/>
              </a:spcBef>
              <a:spcAft>
                <a:spcPts val="0"/>
              </a:spcAft>
              <a:buNone/>
            </a:pPr>
          </a:p>
        </p:txBody>
      </p:sp>
      <p:sp>
        <p:nvSpPr>
          <p:cNvPr id="4" name="Google Shape;60;p1:notes"/>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9FmS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cAAG41AAAuKgAAPjgAABAAAAAmAAAACAAAAL0/AAD/HwAA"/>
              </a:ext>
            </a:extLst>
          </p:cNvSpPr>
          <p:nvPr>
            <p:ph type="sldNum" idx="12"/>
          </p:nvPr>
        </p:nvSpPr>
        <p:spPr>
          <a:xfrm>
            <a:off x="3884930" y="8685530"/>
            <a:ext cx="2971800" cy="457200"/>
          </a:xfrm>
          <a:prstGeom prst="rect">
            <a:avLst/>
          </a:prstGeom>
          <a:noFill/>
          <a:ln>
            <a:noFill/>
          </a:ln>
        </p:spPr>
        <p:txBody>
          <a:bodyPr vert="horz" wrap="square" lIns="91440" tIns="91440" rIns="91440" bIns="91440" numCol="1" spcCol="215900" anchor="ctr">
            <a:prstTxWarp prst="textNoShape">
              <a:avLst/>
            </a:prstTxWarp>
          </a:bodyPr>
          <a:lstStyle/>
          <a:p>
            <a:pPr marL="0" marR="0" indent="0" algn="l">
              <a:lnSpc>
                <a:spcPct val="100000"/>
              </a:lnSpc>
              <a:spcBef>
                <a:spcPts val="0"/>
              </a:spcBef>
              <a:spcAft>
                <a:spcPts val="0"/>
              </a:spcAft>
              <a:buNone/>
            </a:pPr>
            <a:fld id="{1F350F18-56F2-60F9-BC8D-A0AC41C34AF5}" type="slidenum">
              <a:rPr lang="it-it" cap="none"/>
              <a:t>‹#›</a:t>
            </a:fld>
          </a:p>
        </p:txBody>
      </p:sp>
    </p:spTree>
  </p:cSld>
  <p:clrMapOvr>
    <a:masterClrMapping/>
  </p:clrMapOvr>
</p:notes>
</file>

<file path=ppt/notesSlides/notesSlide1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62;p10: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163;p10: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Kmxu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1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73;p11: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HqRh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174;p11: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KOpt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1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84;p12: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JSzpp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185;p12: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TBy/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1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95;p13: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196;p13: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5qZ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1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07;p14: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iet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208;p14: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1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20;p15: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VVV1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221;p15: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xNT1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1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31;p16: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232;p16: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1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42;p17: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Jyhpq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243;p17: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Hp6en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1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54;p18: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255;p18: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1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66;p19: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267;p19: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6;p2: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67;p2:notes"/>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ctr">
            <a:prstTxWarp prst="textNoShape">
              <a:avLst/>
            </a:prstTxWarp>
          </a:bodyPr>
          <a:lstStyle/>
          <a:p>
            <a:pPr marL="0" indent="0" algn="l">
              <a:lnSpc>
                <a:spcPct val="100000"/>
              </a:lnSpc>
              <a:spcBef>
                <a:spcPts val="0"/>
              </a:spcBef>
              <a:spcAft>
                <a:spcPts val="0"/>
              </a:spcAft>
              <a:buNone/>
            </a:pPr>
          </a:p>
        </p:txBody>
      </p:sp>
      <p:sp>
        <p:nvSpPr>
          <p:cNvPr id="4" name="Google Shape;68;p2:notes"/>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cAAG41AAAuKgAAPjgAABAAAAAmAAAACAAAAL0/AAD/HwAA"/>
              </a:ext>
            </a:extLst>
          </p:cNvSpPr>
          <p:nvPr>
            <p:ph type="sldNum" idx="12"/>
          </p:nvPr>
        </p:nvSpPr>
        <p:spPr>
          <a:xfrm>
            <a:off x="3884930" y="8685530"/>
            <a:ext cx="2971800" cy="457200"/>
          </a:xfrm>
          <a:prstGeom prst="rect">
            <a:avLst/>
          </a:prstGeom>
          <a:noFill/>
          <a:ln>
            <a:noFill/>
          </a:ln>
        </p:spPr>
        <p:txBody>
          <a:bodyPr vert="horz" wrap="square" lIns="91440" tIns="91440" rIns="91440" bIns="91440" numCol="1" spcCol="215900" anchor="ctr">
            <a:prstTxWarp prst="textNoShape">
              <a:avLst/>
            </a:prstTxWarp>
          </a:bodyPr>
          <a:lstStyle/>
          <a:p>
            <a:pPr marL="0" marR="0" indent="0" algn="l">
              <a:lnSpc>
                <a:spcPct val="100000"/>
              </a:lnSpc>
              <a:spcBef>
                <a:spcPts val="0"/>
              </a:spcBef>
              <a:spcAft>
                <a:spcPts val="0"/>
              </a:spcAft>
              <a:buNone/>
            </a:pPr>
            <a:fld id="{1F354C7C-32F2-60BA-BC8D-C4EF02C34A91}" type="slidenum">
              <a:rPr lang="it-it" cap="none"/>
              <a:t>‹#›</a:t>
            </a:fld>
          </a:p>
        </p:txBody>
      </p:sp>
    </p:spTree>
  </p:cSld>
  <p:clrMapOvr>
    <a:masterClrMapping/>
  </p:clrMapOvr>
</p:notes>
</file>

<file path=ppt/notesSlides/notesSlide2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77;p20: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278;p20: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89;p21: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290;p21: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01;p22: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302;p22: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14;p23: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315;p23: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31;p24: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332;p24: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43;p25: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344;p25: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55;p26: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3/6O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356;p26: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3/6O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70;p27: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jq7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371;p27: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J+/T4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82;p28: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383;p28: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2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93;p29: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FjZ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394;p29: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LiSk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6;p3: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77;p3: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3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04;p30: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PfUG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
        <p:nvSpPr>
          <p:cNvPr id="3" name="Google Shape;405;p30:notes"/>
          <p:cNvSpPr>
            <a:spLocks noGrp="1" noChangeArrowheads="1"/>
            <a:extLst>
              <a:ext uri="smNativeData">
                <pr:smNativeData xmlns:pr="smNativeData" xmlns="smNativeData" val="SMDATA_15_Yt/QYxMAAAAlAAAACwAAAA0AAAAAWAIAADgEAADZ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8/dQ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ZJwAAUBkAABAAAAAmAAAACAAAAAEPAAAAAAAA"/>
              </a:ext>
            </a:extLst>
          </p:cNvSpPr>
          <p:nvPr>
            <p:ph type="sldImg" idx="2"/>
          </p:nvPr>
        </p:nvSpPr>
        <p:spPr>
          <a:xfrm>
            <a:off x="381000" y="685800"/>
            <a:ext cx="6096635" cy="3429000"/>
          </a:xfrm>
          <a:custGeom>
            <a:avLst/>
            <a:gdLst/>
            <a:ahLst/>
            <a:cxnLst/>
            <a:rect l="0" t="0" r="6096635" b="3429000"/>
            <a:pathLst>
              <a:path w="6096635" h="3429000" fill="none" extrusionOk="0">
                <a:moveTo>
                  <a:pt x="0" y="0"/>
                </a:moveTo>
                <a:lnTo>
                  <a:pt x="6096635" y="0"/>
                </a:lnTo>
                <a:lnTo>
                  <a:pt x="6096635" y="3429000"/>
                </a:lnTo>
                <a:lnTo>
                  <a:pt x="0" y="3429000"/>
                </a:lnTo>
                <a:close/>
              </a:path>
            </a:pathLst>
          </a:custGeom>
        </p:spPr>
      </p:sp>
    </p:spTree>
  </p:cSld>
  <p:clrMapOvr>
    <a:masterClrMapping/>
  </p:clrMapOvr>
</p:notes>
</file>

<file path=ppt/notesSlides/notesSlide3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29;p31: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Qiur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430;p31: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g6F3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3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40;p32: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fPSY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441;p32: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KWQt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3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51;p33: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ge6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
        <p:nvSpPr>
          <p:cNvPr id="3" name="Google Shape;452;p33:notes"/>
          <p:cNvSpPr>
            <a:spLocks noGrp="1" noChangeArrowheads="1"/>
            <a:extLst>
              <a:ext uri="smNativeData">
                <pr:smNativeData xmlns:pr="smNativeData" xmlns="smNativeData" val="SMDATA_15_Yt/QYxMAAAAlAAAACwAAAA0AAAAAWAIAADgEAADZ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K9TsD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ZJwAAUBkAABAAAAAmAAAACAAAAAEPAAAAAAAA"/>
              </a:ext>
            </a:extLst>
          </p:cNvSpPr>
          <p:nvPr>
            <p:ph type="sldImg" idx="2"/>
          </p:nvPr>
        </p:nvSpPr>
        <p:spPr>
          <a:xfrm>
            <a:off x="381000" y="685800"/>
            <a:ext cx="6096635" cy="3429000"/>
          </a:xfrm>
          <a:custGeom>
            <a:avLst/>
            <a:gdLst/>
            <a:ahLst/>
            <a:cxnLst/>
            <a:rect l="0" t="0" r="6096635" b="3429000"/>
            <a:pathLst>
              <a:path w="6096635" h="3429000" fill="none" extrusionOk="0">
                <a:moveTo>
                  <a:pt x="0" y="0"/>
                </a:moveTo>
                <a:lnTo>
                  <a:pt x="6096635" y="0"/>
                </a:lnTo>
                <a:lnTo>
                  <a:pt x="6096635" y="3429000"/>
                </a:lnTo>
                <a:lnTo>
                  <a:pt x="0" y="3429000"/>
                </a:lnTo>
                <a:close/>
              </a:path>
            </a:pathLst>
          </a:custGeom>
        </p:spPr>
      </p:sp>
    </p:spTree>
  </p:cSld>
  <p:clrMapOvr>
    <a:masterClrMapping/>
  </p:clrMapOvr>
</p:notes>
</file>

<file path=ppt/notesSlides/notesSlide3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58;p34: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ybOv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459;p34: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DEDz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3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69;p35: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xtV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470;p35: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F2u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3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85;p36: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goKC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486;p36: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8vLy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3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97;p37: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DKoo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498;p37: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4OtZ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3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08;p38: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vCTg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509;p38: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3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19;p39: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UVFR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520;p39: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oaGR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90;p4: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NDQ0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91;p4: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30;p40: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531;p40: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44;p41: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545;p41: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58;p42: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559;p42: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69;p43: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n/yO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570;p43: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hG/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80;p44: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n0/8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581;p44: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7q9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592;p45: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T/ze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593;p45: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8PK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04;p46: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605;p46: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3p9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15;p47: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616;p47: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28;p48: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629;p48: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4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41;p49: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642;p49: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02;p5: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103;p5: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55;p50: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656;p50: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68;p51: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669;p51: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81;p52: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682;p52: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693;p53: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694;p53: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04;p54: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
        <p:nvSpPr>
          <p:cNvPr id="3" name="Google Shape;705;p54:notes"/>
          <p:cNvSpPr>
            <a:spLocks noGrp="1" noChangeArrowheads="1"/>
            <a:extLst>
              <a:ext uri="smNativeData">
                <pr:smNativeData xmlns:pr="smNativeData" xmlns="smNativeData" val="SMDATA_15_Yt/QYxMAAAAlAAAACwAAAA0AAAAAWAIAADgEAADZ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ZJwAAUBkAABAAAAAmAAAACAAAAAEPAAAAAAAA"/>
              </a:ext>
            </a:extLst>
          </p:cNvSpPr>
          <p:nvPr>
            <p:ph type="sldImg" idx="2"/>
          </p:nvPr>
        </p:nvSpPr>
        <p:spPr>
          <a:xfrm>
            <a:off x="381000" y="685800"/>
            <a:ext cx="6096635" cy="3429000"/>
          </a:xfrm>
          <a:custGeom>
            <a:avLst/>
            <a:gdLst/>
            <a:ahLst/>
            <a:cxnLst/>
            <a:rect l="0" t="0" r="6096635" b="3429000"/>
            <a:pathLst>
              <a:path w="6096635" h="3429000" fill="none" extrusionOk="0">
                <a:moveTo>
                  <a:pt x="0" y="0"/>
                </a:moveTo>
                <a:lnTo>
                  <a:pt x="6096635" y="0"/>
                </a:lnTo>
                <a:lnTo>
                  <a:pt x="6096635" y="3429000"/>
                </a:lnTo>
                <a:lnTo>
                  <a:pt x="0" y="3429000"/>
                </a:lnTo>
                <a:close/>
              </a:path>
            </a:pathLst>
          </a:custGeom>
        </p:spPr>
      </p:sp>
    </p:spTree>
  </p:cSld>
  <p:clrMapOvr>
    <a:masterClrMapping/>
  </p:clrMapOvr>
</p:notes>
</file>

<file path=ppt/notesSlides/notesSlide5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10;p55: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711;p55: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22;p56: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723;p56: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33;p57: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734;p57: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YFA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47;p58: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748;p58: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5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59;p59: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z8AP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760;p59: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BAQ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14;p6: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115;p6: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6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72;p60: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D///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773;p60: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4A//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6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83;p61: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784;p61: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P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6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795;p62: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JSYmZ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796;p62: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MBAA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6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808;p63: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TBHZ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809;p63: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6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820;p64: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hHSk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821;p64: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6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831;p65: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832;p65: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6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843;p66: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844;p66:notes"/>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ctr">
            <a:prstTxWarp prst="textNoShape">
              <a:avLst/>
            </a:prstTxWarp>
          </a:bodyPr>
          <a:lstStyle/>
          <a:p>
            <a:pPr marL="0" indent="0" algn="l">
              <a:lnSpc>
                <a:spcPct val="100000"/>
              </a:lnSpc>
              <a:spcBef>
                <a:spcPts val="0"/>
              </a:spcBef>
              <a:spcAft>
                <a:spcPts val="0"/>
              </a:spcAft>
              <a:buNone/>
            </a:pPr>
          </a:p>
        </p:txBody>
      </p:sp>
      <p:sp>
        <p:nvSpPr>
          <p:cNvPr id="4" name="Google Shape;845;p66:notes"/>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cAAG41AAAuKgAAPjgAABAAAAAmAAAACAAAAL0/AAD/HwAA"/>
              </a:ext>
            </a:extLst>
          </p:cNvSpPr>
          <p:nvPr>
            <p:ph type="sldNum" idx="12"/>
          </p:nvPr>
        </p:nvSpPr>
        <p:spPr>
          <a:xfrm>
            <a:off x="3884930" y="8685530"/>
            <a:ext cx="2971800" cy="457200"/>
          </a:xfrm>
          <a:prstGeom prst="rect">
            <a:avLst/>
          </a:prstGeom>
          <a:noFill/>
          <a:ln>
            <a:noFill/>
          </a:ln>
        </p:spPr>
        <p:txBody>
          <a:bodyPr vert="horz" wrap="square" lIns="91440" tIns="91440" rIns="91440" bIns="91440" numCol="1" spcCol="215900" anchor="ctr">
            <a:prstTxWarp prst="textNoShape">
              <a:avLst/>
            </a:prstTxWarp>
          </a:bodyPr>
          <a:lstStyle/>
          <a:p>
            <a:pPr marL="0" marR="0" indent="0" algn="l">
              <a:lnSpc>
                <a:spcPct val="100000"/>
              </a:lnSpc>
              <a:spcBef>
                <a:spcPts val="0"/>
              </a:spcBef>
              <a:spcAft>
                <a:spcPts val="0"/>
              </a:spcAft>
              <a:buNone/>
            </a:pPr>
            <a:fld id="{1F356F5C-12F2-6099-BC8D-E4CC21C34AB1}" type="slidenum">
              <a:rPr lang="it-it" cap="none"/>
              <a:t>‹#›</a:t>
            </a:fld>
          </a:p>
        </p:txBody>
      </p:sp>
    </p:spTree>
  </p:cSld>
  <p:clrMapOvr>
    <a:masterClrMapping/>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29;p7: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UFBQ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130;p7: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40;p8: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141;p8: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notesSlides/notesSlide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151;p9:notes"/>
          <p:cNvSpPr>
            <a:spLocks noGrp="1" noChangeArrowheads="1"/>
            <a:extLst>
              <a:ext uri="smNativeData">
                <pr:smNativeData xmlns:pr="smNativeData" xmlns="smNativeData" val="SMDATA_15_Yt/QYxMAAAAlAAAACwAAAA0AAAAAWAIAADgEAADYJwAAUBk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D/Hw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a:noFill/>
          <a:ln w="9525" cap="flat" cmpd="sng" algn="ctr">
            <a:solidFill>
              <a:srgbClr val="000000"/>
            </a:solidFill>
            <a:prstDash val="solid"/>
            <a:headEnd type="none"/>
            <a:tailEnd type="none"/>
          </a:ln>
        </p:spPr>
      </p:sp>
      <p:sp>
        <p:nvSpPr>
          <p:cNvPr id="3" name="Google Shape;152;p9:notes"/>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xzd/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D/Hw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p>
            <a:pPr marL="0" indent="0" algn="l">
              <a:lnSpc>
                <a:spcPct val="100000"/>
              </a:lnSpc>
              <a:spcBef>
                <a:spcPts val="0"/>
              </a:spcBef>
              <a:spcAft>
                <a:spcPts val="0"/>
              </a:spcAft>
              <a:buNone/>
            </a:pPr>
          </a:p>
        </p:txBody>
      </p:sp>
    </p:spTree>
  </p:cSld>
  <p:clrMapOvr>
    <a:masterClrMapping/>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itazioni">
    <p:spTree>
      <p:nvGrpSpPr>
        <p:cNvPr id="1" name=""/>
        <p:cNvGrpSpPr/>
        <p:nvPr/>
      </p:nvGrpSpPr>
      <p:grpSpPr>
        <a:xfrm>
          <a:off x="0" y="0"/>
          <a:ext cx="0" cy="0"/>
          <a:chOff x="0" y="0"/>
          <a:chExt cx="0" cy="0"/>
        </a:xfrm>
      </p:grpSpPr>
      <p:sp>
        <p:nvSpPr>
          <p:cNvPr id="2" name="Google Shape;10;p68"/>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i0G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EAAFwBAAAANgAAcxsAABAAAAAmAAAACAAAAL2wAAD/HwAA"/>
              </a:ext>
            </a:extLst>
          </p:cNvSpPr>
          <p:nvPr>
            <p:ph idx="1"/>
          </p:nvPr>
        </p:nvSpPr>
        <p:spPr>
          <a:xfrm>
            <a:off x="320040" y="220980"/>
            <a:ext cx="8458200" cy="4241165"/>
          </a:xfrm>
          <a:noFill/>
          <a:ln>
            <a:noFill/>
          </a:ln>
        </p:spPr>
        <p:txBody>
          <a:bodyPr vert="horz" wrap="square" lIns="91440" tIns="91440" rIns="91440" bIns="91440" numCol="1" spcCol="215900" anchor="ctr">
            <a:prstTxWarp prst="textNoShape">
              <a:avLst/>
            </a:prstTxWarp>
          </a:bodyPr>
          <a:lstStyle>
            <a:lvl1pPr marL="457200" marR="0" indent="-228600" algn="l">
              <a:lnSpc>
                <a:spcPct val="120000"/>
              </a:lnSpc>
              <a:spcBef>
                <a:spcPts val="0"/>
              </a:spcBef>
              <a:spcAft>
                <a:spcPts val="0"/>
              </a:spcAft>
              <a:buNone/>
              <a:defRPr sz="1700" b="0" i="0" u="none" strike="noStrike" cap="none">
                <a:solidFill>
                  <a:srgbClr val="A59482"/>
                </a:solidFill>
                <a:latin typeface="Open Sans" pitchFamily="0" charset="0"/>
                <a:ea typeface="Arial" pitchFamily="2" charset="0"/>
                <a:cs typeface="Arial" pitchFamily="2" charset="0"/>
              </a:defRPr>
            </a:lvl1pPr>
            <a:lvl2pPr marL="914400" marR="0" indent="-228600" algn="l">
              <a:lnSpc>
                <a:spcPct val="120000"/>
              </a:lnSpc>
              <a:spcBef>
                <a:spcPts val="700"/>
              </a:spcBef>
              <a:spcAft>
                <a:spcPts val="0"/>
              </a:spcAft>
              <a:buNone/>
              <a:defRPr sz="1400" b="0" i="0" u="none" strike="noStrike" cap="none">
                <a:solidFill>
                  <a:srgbClr val="3E4543"/>
                </a:solidFill>
                <a:latin typeface="Open Sans" pitchFamily="0" charset="0"/>
                <a:ea typeface="Arial" pitchFamily="2" charset="0"/>
                <a:cs typeface="Arial" pitchFamily="2" charset="0"/>
              </a:defRPr>
            </a:lvl2pPr>
            <a:lvl3pPr marL="1371600" marR="0" indent="-228600" algn="l">
              <a:lnSpc>
                <a:spcPct val="120000"/>
              </a:lnSpc>
              <a:spcBef>
                <a:spcPts val="500"/>
              </a:spcBef>
              <a:spcAft>
                <a:spcPts val="0"/>
              </a:spcAft>
              <a:buNone/>
              <a:defRPr sz="1200" b="0" i="0" u="none" strike="noStrike" cap="none">
                <a:solidFill>
                  <a:srgbClr val="3E4543"/>
                </a:solidFill>
                <a:latin typeface="Open Sans" pitchFamily="0" charset="0"/>
                <a:ea typeface="Arial" pitchFamily="2" charset="0"/>
                <a:cs typeface="Arial" pitchFamily="2" charset="0"/>
              </a:defRPr>
            </a:lvl3pPr>
            <a:lvl4pPr marL="1828800" marR="0" indent="-228600" algn="l">
              <a:lnSpc>
                <a:spcPct val="120000"/>
              </a:lnSpc>
              <a:spcBef>
                <a:spcPts val="500"/>
              </a:spcBef>
              <a:spcAft>
                <a:spcPts val="0"/>
              </a:spcAft>
              <a:buNone/>
              <a:defRPr sz="900" b="0" i="0" u="none" strike="noStrike" cap="none">
                <a:solidFill>
                  <a:srgbClr val="114986"/>
                </a:solidFill>
                <a:latin typeface="Arial" pitchFamily="2" charset="0"/>
                <a:ea typeface="Arial" pitchFamily="2" charset="0"/>
                <a:cs typeface="Arial" pitchFamily="2" charset="0"/>
              </a:defRPr>
            </a:lvl4pPr>
            <a:lvl5pPr marL="2286000" marR="0" indent="-273050" algn="l">
              <a:lnSpc>
                <a:spcPct val="115000"/>
              </a:lnSpc>
              <a:spcBef>
                <a:spcPts val="400"/>
              </a:spcBef>
              <a:spcAft>
                <a:spcPts val="0"/>
              </a:spcAft>
              <a:buClr>
                <a:srgbClr val="FF0000"/>
              </a:buClr>
              <a:buSzPts val="700"/>
              <a:buFont typeface="Arial" pitchFamily="2" charset="0"/>
              <a:buChar char="►"/>
              <a:defRPr sz="1400" b="0" i="0" u="none" strike="noStrike" cap="none">
                <a:solidFill>
                  <a:srgbClr val="000000"/>
                </a:solidFill>
                <a:latin typeface="Source Sans Pro" pitchFamily="0" charset="0"/>
                <a:ea typeface="Arial" pitchFamily="2" charset="0"/>
                <a:cs typeface="Arial" pitchFamily="2" charset="0"/>
              </a:defRPr>
            </a:lvl5pPr>
            <a:lvl6pPr marL="2743200" marR="0" indent="-273050" algn="l">
              <a:lnSpc>
                <a:spcPct val="115000"/>
              </a:lnSpc>
              <a:spcBef>
                <a:spcPts val="300"/>
              </a:spcBef>
              <a:spcAft>
                <a:spcPts val="0"/>
              </a:spcAft>
              <a:buClr>
                <a:srgbClr val="FF0000"/>
              </a:buClr>
              <a:buSzPts val="700"/>
              <a:buFont typeface="Arial" pitchFamily="2" charset="0"/>
              <a:buChar char="►"/>
              <a:defRPr sz="1400" b="0" i="0" u="none" strike="noStrike" cap="none">
                <a:solidFill>
                  <a:srgbClr val="000000"/>
                </a:solidFill>
                <a:latin typeface="Source Sans Pro" pitchFamily="0" charset="0"/>
                <a:ea typeface="Arial" pitchFamily="2" charset="0"/>
                <a:cs typeface="Arial" pitchFamily="2" charset="0"/>
              </a:defRPr>
            </a:lvl6pPr>
            <a:lvl7pPr marL="3200400" marR="0" indent="-273050" algn="l">
              <a:lnSpc>
                <a:spcPct val="115000"/>
              </a:lnSpc>
              <a:spcBef>
                <a:spcPts val="300"/>
              </a:spcBef>
              <a:spcAft>
                <a:spcPts val="0"/>
              </a:spcAft>
              <a:buClr>
                <a:srgbClr val="FF0000"/>
              </a:buClr>
              <a:buSzPts val="700"/>
              <a:buFont typeface="Arial" pitchFamily="2" charset="0"/>
              <a:buChar char="►"/>
              <a:defRPr sz="1400" b="0" i="0" u="none" strike="noStrike" cap="none">
                <a:solidFill>
                  <a:srgbClr val="000000"/>
                </a:solidFill>
                <a:latin typeface="Source Sans Pro" pitchFamily="0" charset="0"/>
                <a:ea typeface="Arial" pitchFamily="2" charset="0"/>
                <a:cs typeface="Arial" pitchFamily="2" charset="0"/>
              </a:defRPr>
            </a:lvl7pPr>
            <a:lvl8pPr marL="3657600" marR="0" indent="-273050" algn="l">
              <a:lnSpc>
                <a:spcPct val="115000"/>
              </a:lnSpc>
              <a:spcBef>
                <a:spcPts val="300"/>
              </a:spcBef>
              <a:spcAft>
                <a:spcPts val="0"/>
              </a:spcAft>
              <a:buClr>
                <a:srgbClr val="FF0000"/>
              </a:buClr>
              <a:buSzPts val="700"/>
              <a:buFont typeface="Arial" pitchFamily="2" charset="0"/>
              <a:buChar char="►"/>
              <a:defRPr sz="1400" b="0" i="0" u="none" strike="noStrike" cap="none">
                <a:solidFill>
                  <a:srgbClr val="000000"/>
                </a:solidFill>
                <a:latin typeface="Source Sans Pro" pitchFamily="0" charset="0"/>
                <a:ea typeface="Arial" pitchFamily="2" charset="0"/>
                <a:cs typeface="Arial" pitchFamily="2" charset="0"/>
              </a:defRPr>
            </a:lvl8pPr>
            <a:lvl9pPr marL="4114800" marR="0" indent="-273050" algn="l">
              <a:lnSpc>
                <a:spcPct val="115000"/>
              </a:lnSpc>
              <a:spcBef>
                <a:spcPts val="300"/>
              </a:spcBef>
              <a:spcAft>
                <a:spcPts val="0"/>
              </a:spcAft>
              <a:buClr>
                <a:srgbClr val="FF0000"/>
              </a:buClr>
              <a:buSzPts val="700"/>
              <a:buFont typeface="Arial" pitchFamily="2" charset="0"/>
              <a:buChar char="►"/>
              <a:defRPr sz="1400" b="0" i="0" u="none" strike="noStrike" cap="none">
                <a:solidFill>
                  <a:srgbClr val="000000"/>
                </a:solidFill>
                <a:latin typeface="Source Sans Pro" pitchFamily="0" charset="0"/>
                <a:ea typeface="Arial" pitchFamily="2" charset="0"/>
                <a:cs typeface="Arial" pitchFamily="2" charset="0"/>
              </a:defRPr>
            </a:lvl9pPr>
          </a:lstStyle>
          <a:p>
            <a:pPr/>
          </a:p>
        </p:txBody>
      </p:sp>
      <p:sp>
        <p:nvSpPr>
          <p:cNvPr id="3" name="Google Shape;11;p68"/>
          <p:cNvSpPr>
            <a:spLocks noGrp="1" noChangeArrowheads="1"/>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k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hEAABYdAAB9NAAAxR4AABAAAAAmAAAACAAAAD2wAAD/HwAA"/>
              </a:ext>
            </a:extLst>
          </p:cNvSpPr>
          <p:nvPr>
            <p:ph type="dt" idx="10"/>
          </p:nvPr>
        </p:nvSpPr>
        <p:spPr>
          <a:xfrm>
            <a:off x="2843530" y="4728210"/>
            <a:ext cx="5688965" cy="273685"/>
          </a:xfrm>
          <a:noFill/>
          <a:ln>
            <a:noFill/>
          </a:ln>
        </p:spPr>
        <p:txBody>
          <a:bodyPr vert="horz" wrap="square" lIns="68580" tIns="68580" rIns="68580" bIns="68580" numCol="1" spcCol="215900" anchor="t">
            <a:prstTxWarp prst="textNoShape">
              <a:avLst/>
            </a:prstTxWarp>
          </a:bodyPr>
          <a:lstStyle>
            <a:lvl1pPr marR="0" algn="r">
              <a:lnSpc>
                <a:spcPct val="100000"/>
              </a:lnSpc>
              <a:spcBef>
                <a:spcPts val="0"/>
              </a:spcBef>
              <a:spcAft>
                <a:spcPts val="0"/>
              </a:spcAft>
              <a:buNone/>
              <a:defRPr sz="700" b="1" i="0" u="none" strike="noStrike" cap="none">
                <a:solidFill>
                  <a:srgbClr val="A59482"/>
                </a:solidFill>
                <a:latin typeface="Open Sans" pitchFamily="0" charset="0"/>
                <a:ea typeface="Arial" pitchFamily="2" charset="0"/>
                <a:cs typeface="Arial" pitchFamily="2" charset="0"/>
              </a:defRPr>
            </a:lvl1pPr>
            <a:lvl2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2pPr>
            <a:lvl3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3pPr>
            <a:lvl4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4pPr>
            <a:lvl5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5pPr>
            <a:lvl6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6pPr>
            <a:lvl7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7pPr>
            <a:lvl8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8pPr>
            <a:lvl9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9pPr>
          </a:lstStyle>
          <a:p>
            <a:pPr/>
          </a:p>
        </p:txBody>
      </p:sp>
      <p:sp>
        <p:nvSpPr>
          <p:cNvPr id="4" name="Google Shape;12;p68"/>
          <p:cNvSpPr>
            <a:spLocks noGrp="1" noChangeArrowheads="1"/>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hEAAMAdAAB9NAAAcB8AABAAAAAmAAAACAAAAD2wAAD/HwAA"/>
              </a:ext>
            </a:extLst>
          </p:cNvSpPr>
          <p:nvPr>
            <p:ph type="ftr" idx="11"/>
          </p:nvPr>
        </p:nvSpPr>
        <p:spPr>
          <a:xfrm>
            <a:off x="2843530" y="4836160"/>
            <a:ext cx="5688965" cy="274320"/>
          </a:xfrm>
          <a:noFill/>
          <a:ln>
            <a:noFill/>
          </a:ln>
        </p:spPr>
        <p:txBody>
          <a:bodyPr vert="horz" wrap="square" lIns="68580" tIns="68580" rIns="68580" bIns="68580" numCol="1" spcCol="215900" anchor="t">
            <a:prstTxWarp prst="textNoShape">
              <a:avLst/>
            </a:prstTxWarp>
          </a:bodyPr>
          <a:lstStyle>
            <a:lvl1pPr marR="0" algn="r">
              <a:lnSpc>
                <a:spcPct val="100000"/>
              </a:lnSpc>
              <a:spcBef>
                <a:spcPts val="0"/>
              </a:spcBef>
              <a:spcAft>
                <a:spcPts val="0"/>
              </a:spcAft>
              <a:buNone/>
              <a:defRPr sz="700" b="0" i="0" u="none" strike="noStrike" cap="none">
                <a:solidFill>
                  <a:schemeClr val="accent6"/>
                </a:solidFill>
                <a:latin typeface="Open Sans" pitchFamily="0" charset="0"/>
                <a:ea typeface="Arial" pitchFamily="2" charset="0"/>
                <a:cs typeface="Arial" pitchFamily="2" charset="0"/>
              </a:defRPr>
            </a:lvl1pPr>
            <a:lvl2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2pPr>
            <a:lvl3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3pPr>
            <a:lvl4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4pPr>
            <a:lvl5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5pPr>
            <a:lvl6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6pPr>
            <a:lvl7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7pPr>
            <a:lvl8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8pPr>
            <a:lvl9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9pPr>
          </a:lstStyle>
          <a:p>
            <a:pPr/>
          </a:p>
        </p:txBody>
      </p:sp>
      <p:sp>
        <p:nvSpPr>
          <p:cNvPr id="5" name="Google Shape;13;p68"/>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zQAADgdAAADOAAApB8AABAAAAAmAAAACAAAAD2wAAD/HwAA"/>
              </a:ext>
            </a:extLst>
          </p:cNvSpPr>
          <p:nvPr>
            <p:ph type="sldNum" idx="12"/>
          </p:nvPr>
        </p:nvSpPr>
        <p:spPr>
          <a:xfrm>
            <a:off x="8556625" y="4749800"/>
            <a:ext cx="548640" cy="393700"/>
          </a:xfrm>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A59482"/>
                </a:solidFill>
                <a:latin typeface="Open Sans" pitchFamily="0"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A59482"/>
                </a:solidFill>
                <a:latin typeface="Open Sans" pitchFamily="0"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A59482"/>
                </a:solidFill>
                <a:latin typeface="Open Sans" pitchFamily="0"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A59482"/>
                </a:solidFill>
                <a:latin typeface="Open Sans" pitchFamily="0"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A59482"/>
                </a:solidFill>
                <a:latin typeface="Open Sans" pitchFamily="0"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A59482"/>
                </a:solidFill>
                <a:latin typeface="Open Sans" pitchFamily="0"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A59482"/>
                </a:solidFill>
                <a:latin typeface="Open Sans" pitchFamily="0"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A59482"/>
                </a:solidFill>
                <a:latin typeface="Open Sans" pitchFamily="0"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A59482"/>
                </a:solidFill>
                <a:latin typeface="Open Sans" pitchFamily="0" charset="0"/>
                <a:ea typeface="Arial" pitchFamily="2" charset="0"/>
                <a:cs typeface="Arial" pitchFamily="2" charset="0"/>
              </a:defRPr>
            </a:lvl9pPr>
          </a:lstStyle>
          <a:p>
            <a:pPr marL="0" indent="0" algn="r">
              <a:spcBef>
                <a:spcPts val="0"/>
              </a:spcBef>
              <a:spcAft>
                <a:spcPts val="0"/>
              </a:spcAft>
              <a:buNone/>
            </a:pPr>
            <a:fld id="{1F35023D-73F2-60F4-BC8D-85A14CC34AD0}" type="slidenum">
              <a:rPr lang="it-it" cap="none"/>
              <a:t/>
            </a:fld>
          </a:p>
        </p:txBody>
      </p:sp>
    </p:spTree>
  </p:cSld>
  <p:clrMapOvr>
    <a:masterClrMapping/>
  </p:clrMapOvr>
  <p:hf hdr="0" ftr="0" dt="0"/>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APTION_ONLY">
    <p:spTree>
      <p:nvGrpSpPr>
        <p:cNvPr id="1" name=""/>
        <p:cNvGrpSpPr/>
        <p:nvPr/>
      </p:nvGrpSpPr>
      <p:grpSpPr>
        <a:xfrm>
          <a:off x="0" y="0"/>
          <a:ext cx="0" cy="0"/>
          <a:chOff x="0" y="0"/>
          <a:chExt cx="0" cy="0"/>
        </a:xfrm>
      </p:grpSpPr>
      <p:sp>
        <p:nvSpPr>
          <p:cNvPr id="2" name="Google Shape;49;p77"/>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DBwA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AYaAADSJgAAvx0AABAAAAAmAAAACAAAAL2wAAD/HwAA"/>
              </a:ext>
            </a:extLst>
          </p:cNvSpPr>
          <p:nvPr>
            <p:ph idx="1"/>
          </p:nvPr>
        </p:nvSpPr>
        <p:spPr>
          <a:xfrm>
            <a:off x="311785" y="4230370"/>
            <a:ext cx="5998845" cy="605155"/>
          </a:xfrm>
          <a:noFill/>
          <a:ln>
            <a:noFill/>
          </a:ln>
        </p:spPr>
        <p:txBody>
          <a:bodyPr vert="horz" wrap="square" lIns="91440" tIns="91440" rIns="91440" bIns="91440" numCol="1" spcCol="215900" anchor="ctr">
            <a:prstTxWarp prst="textNoShape">
              <a:avLst/>
            </a:prstTxWarp>
          </a:bodyPr>
          <a:lstStyle>
            <a:lvl1pPr marL="457200" indent="-228600" algn="l">
              <a:lnSpc>
                <a:spcPct val="100000"/>
              </a:lnSpc>
              <a:spcBef>
                <a:spcPts val="0"/>
              </a:spcBef>
              <a:spcAft>
                <a:spcPts val="0"/>
              </a:spcAft>
              <a:buNone/>
            </a:lvl1pPr>
          </a:lstStyle>
          <a:p>
            <a:pPr/>
          </a:p>
        </p:txBody>
      </p:sp>
      <p:sp>
        <p:nvSpPr>
          <p:cNvPr id="3" name="Google Shape;50;p77"/>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71WB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05B8-F6F2-60F3-BC8D-00A64BC34A55}" type="slidenum">
              <a:rPr lang="it-it" cap="none"/>
              <a:t>‹#›</a:t>
            </a:fld>
          </a:p>
        </p:txBody>
      </p:sp>
    </p:spTree>
  </p:cSld>
  <p:clrMapOvr>
    <a:masterClrMapping/>
  </p:clrMapOvr>
  <p:hf hdr="0" ftr="0" dt="0"/>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IG_NUMBER">
    <p:spTree>
      <p:nvGrpSpPr>
        <p:cNvPr id="1" name=""/>
        <p:cNvGrpSpPr/>
        <p:nvPr/>
      </p:nvGrpSpPr>
      <p:grpSpPr>
        <a:xfrm>
          <a:off x="0" y="0"/>
          <a:ext cx="0" cy="0"/>
          <a:chOff x="0" y="0"/>
          <a:chExt cx="0" cy="0"/>
        </a:xfrm>
      </p:grpSpPr>
      <p:sp>
        <p:nvSpPr>
          <p:cNvPr id="2" name="Google Shape;52;p78"/>
          <p:cNvSpPr>
            <a:spLocks noGrp="1" noChangeArrowheads="1"/>
            <a:extLst>
              <a:ext uri="smNativeData">
                <pr:smNativeData xmlns:pr="smNativeData" xmlns="smNativeData" val="SMDATA_15_Yt/QYxMAAAAlAAAAZAAAAA0AAAAAkAAAAJAAAACQAAAAkAAAAAAAAAAC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oAwX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M4GAABVNgAA4hIAABAAAAAmAAAACAAAAL2wAAD/HwAA"/>
              </a:ext>
            </a:extLst>
          </p:cNvSpPr>
          <p:nvPr>
            <p:ph type="title"/>
          </p:nvPr>
        </p:nvSpPr>
        <p:spPr>
          <a:xfrm>
            <a:off x="311785" y="1106170"/>
            <a:ext cx="8520430" cy="1963420"/>
          </a:xfrm>
          <a:noFill/>
          <a:ln>
            <a:noFill/>
          </a:ln>
        </p:spPr>
        <p:txBody>
          <a:bodyPr vert="horz" wrap="square" lIns="91440" tIns="91440" rIns="91440" bIns="91440" numCol="1" spcCol="215900" anchor="b">
            <a:prstTxWarp prst="textNoShape">
              <a:avLst/>
            </a:prstTxWarp>
          </a:bodyPr>
          <a:lstStyle>
            <a:lvl1pPr algn="ctr">
              <a:lnSpc>
                <a:spcPct val="100000"/>
              </a:lnSpc>
              <a:spcBef>
                <a:spcPts val="0"/>
              </a:spcBef>
              <a:spcAft>
                <a:spcPts val="0"/>
              </a:spcAft>
              <a:buNone/>
              <a:defRPr sz="12000" cap="none"/>
            </a:lvl1pPr>
            <a:lvl2pPr algn="ctr">
              <a:lnSpc>
                <a:spcPct val="100000"/>
              </a:lnSpc>
              <a:spcBef>
                <a:spcPts val="0"/>
              </a:spcBef>
              <a:spcAft>
                <a:spcPts val="0"/>
              </a:spcAft>
              <a:buNone/>
              <a:defRPr sz="12000" cap="none"/>
            </a:lvl2pPr>
            <a:lvl3pPr algn="ctr">
              <a:lnSpc>
                <a:spcPct val="100000"/>
              </a:lnSpc>
              <a:spcBef>
                <a:spcPts val="0"/>
              </a:spcBef>
              <a:spcAft>
                <a:spcPts val="0"/>
              </a:spcAft>
              <a:buNone/>
              <a:defRPr sz="12000" cap="none"/>
            </a:lvl3pPr>
            <a:lvl4pPr algn="ctr">
              <a:lnSpc>
                <a:spcPct val="100000"/>
              </a:lnSpc>
              <a:spcBef>
                <a:spcPts val="0"/>
              </a:spcBef>
              <a:spcAft>
                <a:spcPts val="0"/>
              </a:spcAft>
              <a:buNone/>
              <a:defRPr sz="12000" cap="none"/>
            </a:lvl4pPr>
            <a:lvl5pPr algn="ctr">
              <a:lnSpc>
                <a:spcPct val="100000"/>
              </a:lnSpc>
              <a:spcBef>
                <a:spcPts val="0"/>
              </a:spcBef>
              <a:spcAft>
                <a:spcPts val="0"/>
              </a:spcAft>
              <a:buNone/>
              <a:defRPr sz="12000" cap="none"/>
            </a:lvl5pPr>
            <a:lvl6pPr algn="ctr">
              <a:lnSpc>
                <a:spcPct val="100000"/>
              </a:lnSpc>
              <a:spcBef>
                <a:spcPts val="0"/>
              </a:spcBef>
              <a:spcAft>
                <a:spcPts val="0"/>
              </a:spcAft>
              <a:buNone/>
              <a:defRPr sz="12000" cap="none"/>
            </a:lvl6pPr>
            <a:lvl7pPr algn="ctr">
              <a:lnSpc>
                <a:spcPct val="100000"/>
              </a:lnSpc>
              <a:spcBef>
                <a:spcPts val="0"/>
              </a:spcBef>
              <a:spcAft>
                <a:spcPts val="0"/>
              </a:spcAft>
              <a:buNone/>
              <a:defRPr sz="12000" cap="none"/>
            </a:lvl7pPr>
            <a:lvl8pPr algn="ctr">
              <a:lnSpc>
                <a:spcPct val="100000"/>
              </a:lnSpc>
              <a:spcBef>
                <a:spcPts val="0"/>
              </a:spcBef>
              <a:spcAft>
                <a:spcPts val="0"/>
              </a:spcAft>
              <a:buNone/>
              <a:defRPr sz="12000" cap="none"/>
            </a:lvl8pPr>
            <a:lvl9pPr algn="ctr">
              <a:lnSpc>
                <a:spcPct val="100000"/>
              </a:lnSpc>
              <a:spcBef>
                <a:spcPts val="0"/>
              </a:spcBef>
              <a:spcAft>
                <a:spcPts val="0"/>
              </a:spcAft>
              <a:buNone/>
              <a:defRPr sz="12000" cap="none"/>
            </a:lvl9pPr>
          </a:lstStyle>
          <a:p>
            <a:pPr/>
            <a:r>
              <a:t>xx%</a:t>
            </a:r>
          </a:p>
        </p:txBody>
      </p:sp>
      <p:sp>
        <p:nvSpPr>
          <p:cNvPr id="3" name="Google Shape;53;p78"/>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HgYK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GQTAABVNgAAZRsAABAAAAAmAAAACAAAAD2wAAD/HwAA"/>
              </a:ext>
            </a:extLst>
          </p:cNvSpPr>
          <p:nvPr>
            <p:ph idx="1"/>
          </p:nvPr>
        </p:nvSpPr>
        <p:spPr>
          <a:xfrm>
            <a:off x="311785" y="3152140"/>
            <a:ext cx="8520430" cy="1301115"/>
          </a:xfrm>
          <a:noFill/>
          <a:ln>
            <a:noFill/>
          </a:ln>
        </p:spPr>
        <p:txBody>
          <a:bodyPr vert="horz" wrap="square" lIns="91440" tIns="91440" rIns="91440" bIns="91440" numCol="1" spcCol="215900" anchor="t">
            <a:prstTxWarp prst="textNoShape">
              <a:avLst/>
            </a:prstTxWarp>
          </a:bodyPr>
          <a:lstStyle>
            <a:lvl1pPr marL="457200" indent="-342900" algn="ctr">
              <a:lnSpc>
                <a:spcPct val="115000"/>
              </a:lnSpc>
              <a:spcBef>
                <a:spcPts val="0"/>
              </a:spcBef>
              <a:spcAft>
                <a:spcPts val="0"/>
              </a:spcAft>
              <a:buSzPts val="1800"/>
              <a:buChar char="●"/>
            </a:lvl1pPr>
            <a:lvl2pPr marL="914400" indent="-317500" algn="ctr">
              <a:lnSpc>
                <a:spcPct val="115000"/>
              </a:lnSpc>
              <a:spcBef>
                <a:spcPts val="1600"/>
              </a:spcBef>
              <a:spcAft>
                <a:spcPts val="0"/>
              </a:spcAft>
              <a:buSzPts val="1400"/>
              <a:buChar char="○"/>
            </a:lvl2pPr>
            <a:lvl3pPr marL="1371600" indent="-317500" algn="ctr">
              <a:lnSpc>
                <a:spcPct val="115000"/>
              </a:lnSpc>
              <a:spcBef>
                <a:spcPts val="1600"/>
              </a:spcBef>
              <a:spcAft>
                <a:spcPts val="0"/>
              </a:spcAft>
              <a:buSzPts val="1400"/>
              <a:buChar char="■"/>
            </a:lvl3pPr>
            <a:lvl4pPr marL="1828800" indent="-317500" algn="ctr">
              <a:lnSpc>
                <a:spcPct val="115000"/>
              </a:lnSpc>
              <a:spcBef>
                <a:spcPts val="1600"/>
              </a:spcBef>
              <a:spcAft>
                <a:spcPts val="0"/>
              </a:spcAft>
              <a:buSzPts val="1400"/>
              <a:buChar char="●"/>
            </a:lvl4pPr>
            <a:lvl5pPr marL="2286000" indent="-317500" algn="ctr">
              <a:lnSpc>
                <a:spcPct val="115000"/>
              </a:lnSpc>
              <a:spcBef>
                <a:spcPts val="1600"/>
              </a:spcBef>
              <a:spcAft>
                <a:spcPts val="0"/>
              </a:spcAft>
              <a:buSzPts val="1400"/>
              <a:buChar char="○"/>
            </a:lvl5pPr>
            <a:lvl6pPr marL="2743200" indent="-317500" algn="ctr">
              <a:lnSpc>
                <a:spcPct val="115000"/>
              </a:lnSpc>
              <a:spcBef>
                <a:spcPts val="1600"/>
              </a:spcBef>
              <a:spcAft>
                <a:spcPts val="0"/>
              </a:spcAft>
              <a:buSzPts val="1400"/>
              <a:buChar char="■"/>
            </a:lvl6pPr>
            <a:lvl7pPr marL="3200400" indent="-317500" algn="ctr">
              <a:lnSpc>
                <a:spcPct val="115000"/>
              </a:lnSpc>
              <a:spcBef>
                <a:spcPts val="1600"/>
              </a:spcBef>
              <a:spcAft>
                <a:spcPts val="0"/>
              </a:spcAft>
              <a:buSzPts val="1400"/>
              <a:buChar char="●"/>
            </a:lvl7pPr>
            <a:lvl8pPr marL="3657600" indent="-317500" algn="ctr">
              <a:lnSpc>
                <a:spcPct val="115000"/>
              </a:lnSpc>
              <a:spcBef>
                <a:spcPts val="1600"/>
              </a:spcBef>
              <a:spcAft>
                <a:spcPts val="0"/>
              </a:spcAft>
              <a:buSzPts val="1400"/>
              <a:buChar char="○"/>
            </a:lvl8pPr>
            <a:lvl9pPr marL="4114800" indent="-317500" algn="ctr">
              <a:lnSpc>
                <a:spcPct val="115000"/>
              </a:lnSpc>
              <a:spcBef>
                <a:spcPts val="1600"/>
              </a:spcBef>
              <a:spcAft>
                <a:spcPts val="1600"/>
              </a:spcAft>
              <a:buSzPts val="1400"/>
              <a:buChar char="■"/>
            </a:lvl9pPr>
          </a:lstStyle>
          <a:p>
            <a:pPr/>
          </a:p>
        </p:txBody>
      </p:sp>
      <p:sp>
        <p:nvSpPr>
          <p:cNvPr id="4" name="Google Shape;54;p78"/>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HNIIx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7A61-2FF2-608C-BC8D-D9D934C34A8C}" type="slidenum">
              <a:rPr lang="it-it" cap="none"/>
              <a:t>‹#›</a:t>
            </a:fld>
          </a:p>
        </p:txBody>
      </p:sp>
    </p:spTree>
  </p:cSld>
  <p:clrMapOvr>
    <a:masterClrMapping/>
  </p:clrMapOvr>
  <p:hf hdr="0" ftr="0" dt="0"/>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
    <p:spTree>
      <p:nvGrpSpPr>
        <p:cNvPr id="1" name=""/>
        <p:cNvGrpSpPr/>
        <p:nvPr/>
      </p:nvGrpSpPr>
      <p:grpSpPr>
        <a:xfrm>
          <a:off x="0" y="0"/>
          <a:ext cx="0" cy="0"/>
          <a:chOff x="0" y="0"/>
          <a:chExt cx="0" cy="0"/>
        </a:xfrm>
      </p:grpSpPr>
      <p:sp>
        <p:nvSpPr>
          <p:cNvPr id="2" name="Google Shape;56;p79"/>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ocuI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0649-07F2-60F0-BC8D-F1A548C34AA4}" type="slidenum">
              <a:rPr lang="it-it" cap="none"/>
              <a:t>‹#›</a:t>
            </a:fld>
          </a:p>
        </p:txBody>
      </p:sp>
    </p:spTree>
  </p:cSld>
  <p:clrMapOvr>
    <a:masterClrMapping/>
  </p:clrMapOvr>
  <p:hf hdr="0" ftr="0" dt="0"/>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p:spTree>
      <p:nvGrpSpPr>
        <p:cNvPr id="1" name=""/>
        <p:cNvGrpSpPr/>
        <p:nvPr/>
      </p:nvGrpSpPr>
      <p:grpSpPr>
        <a:xfrm>
          <a:off x="0" y="0"/>
          <a:ext cx="0" cy="0"/>
          <a:chOff x="0" y="0"/>
          <a:chExt cx="0" cy="0"/>
        </a:xfrm>
      </p:grpSpPr>
      <p:sp>
        <p:nvSpPr>
          <p:cNvPr id="2" name="Google Shape;15;p69"/>
          <p:cNvSpPr>
            <a:spLocks noGrp="1" noChangeArrowheads="1"/>
            <a:extLst>
              <a:ext uri="smNativeData">
                <pr:smNativeData xmlns:pr="smNativeData" xmlns="smNativeData" val="SMDATA_15_Yt/QYxMAAAAlAAAAZAAAAA0AAAAAkAAAAJAAAACQAAAAkAAAAAAAAAAC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b59A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JUEAABVNgAANREAABAAAAAmAAAACAAAAL2wAAD/HwAA"/>
              </a:ext>
            </a:extLst>
          </p:cNvSpPr>
          <p:nvPr>
            <p:ph type="ctrTitle"/>
          </p:nvPr>
        </p:nvSpPr>
        <p:spPr>
          <a:xfrm>
            <a:off x="311785" y="744855"/>
            <a:ext cx="8520430" cy="2052320"/>
          </a:xfrm>
          <a:noFill/>
          <a:ln>
            <a:noFill/>
          </a:ln>
        </p:spPr>
        <p:txBody>
          <a:bodyPr vert="horz" wrap="square" lIns="91440" tIns="91440" rIns="91440" bIns="91440" numCol="1" spcCol="215900" anchor="b">
            <a:prstTxWarp prst="textNoShape">
              <a:avLst/>
            </a:prstTxWarp>
          </a:bodyPr>
          <a:lstStyle>
            <a:lvl1pPr algn="ctr">
              <a:lnSpc>
                <a:spcPct val="100000"/>
              </a:lnSpc>
              <a:spcBef>
                <a:spcPts val="0"/>
              </a:spcBef>
              <a:spcAft>
                <a:spcPts val="0"/>
              </a:spcAft>
              <a:buNone/>
              <a:defRPr sz="5200" cap="none"/>
            </a:lvl1pPr>
            <a:lvl2pPr algn="ctr">
              <a:lnSpc>
                <a:spcPct val="100000"/>
              </a:lnSpc>
              <a:spcBef>
                <a:spcPts val="0"/>
              </a:spcBef>
              <a:spcAft>
                <a:spcPts val="0"/>
              </a:spcAft>
              <a:buNone/>
              <a:defRPr sz="5200" cap="none"/>
            </a:lvl2pPr>
            <a:lvl3pPr algn="ctr">
              <a:lnSpc>
                <a:spcPct val="100000"/>
              </a:lnSpc>
              <a:spcBef>
                <a:spcPts val="0"/>
              </a:spcBef>
              <a:spcAft>
                <a:spcPts val="0"/>
              </a:spcAft>
              <a:buNone/>
              <a:defRPr sz="5200" cap="none"/>
            </a:lvl3pPr>
            <a:lvl4pPr algn="ctr">
              <a:lnSpc>
                <a:spcPct val="100000"/>
              </a:lnSpc>
              <a:spcBef>
                <a:spcPts val="0"/>
              </a:spcBef>
              <a:spcAft>
                <a:spcPts val="0"/>
              </a:spcAft>
              <a:buNone/>
              <a:defRPr sz="5200" cap="none"/>
            </a:lvl4pPr>
            <a:lvl5pPr algn="ctr">
              <a:lnSpc>
                <a:spcPct val="100000"/>
              </a:lnSpc>
              <a:spcBef>
                <a:spcPts val="0"/>
              </a:spcBef>
              <a:spcAft>
                <a:spcPts val="0"/>
              </a:spcAft>
              <a:buNone/>
              <a:defRPr sz="5200" cap="none"/>
            </a:lvl5pPr>
            <a:lvl6pPr algn="ctr">
              <a:lnSpc>
                <a:spcPct val="100000"/>
              </a:lnSpc>
              <a:spcBef>
                <a:spcPts val="0"/>
              </a:spcBef>
              <a:spcAft>
                <a:spcPts val="0"/>
              </a:spcAft>
              <a:buNone/>
              <a:defRPr sz="5200" cap="none"/>
            </a:lvl6pPr>
            <a:lvl7pPr algn="ctr">
              <a:lnSpc>
                <a:spcPct val="100000"/>
              </a:lnSpc>
              <a:spcBef>
                <a:spcPts val="0"/>
              </a:spcBef>
              <a:spcAft>
                <a:spcPts val="0"/>
              </a:spcAft>
              <a:buNone/>
              <a:defRPr sz="5200" cap="none"/>
            </a:lvl7pPr>
            <a:lvl8pPr algn="ctr">
              <a:lnSpc>
                <a:spcPct val="100000"/>
              </a:lnSpc>
              <a:spcBef>
                <a:spcPts val="0"/>
              </a:spcBef>
              <a:spcAft>
                <a:spcPts val="0"/>
              </a:spcAft>
              <a:buNone/>
              <a:defRPr sz="5200" cap="none"/>
            </a:lvl8pPr>
            <a:lvl9pPr algn="ctr">
              <a:lnSpc>
                <a:spcPct val="100000"/>
              </a:lnSpc>
              <a:spcBef>
                <a:spcPts val="0"/>
              </a:spcBef>
              <a:spcAft>
                <a:spcPts val="0"/>
              </a:spcAft>
              <a:buNone/>
              <a:defRPr sz="5200" cap="none"/>
            </a:lvl9pPr>
          </a:lstStyle>
          <a:p>
            <a:pPr/>
          </a:p>
        </p:txBody>
      </p:sp>
      <p:sp>
        <p:nvSpPr>
          <p:cNvPr id="3" name="Google Shape;16;p69"/>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Bk/g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G8RAABVNgAATxYAABAAAAAmAAAACAAAAD2wAAD/HwAA"/>
              </a:ext>
            </a:extLst>
          </p:cNvSpPr>
          <p:nvPr>
            <p:ph type="subTitle" idx="1"/>
          </p:nvPr>
        </p:nvSpPr>
        <p:spPr>
          <a:xfrm>
            <a:off x="311785" y="2834005"/>
            <a:ext cx="8520430" cy="792480"/>
          </a:xfrm>
          <a:noFill/>
          <a:ln>
            <a:noFill/>
          </a:ln>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defRPr sz="2800" cap="none"/>
            </a:lvl1pPr>
            <a:lvl2pPr algn="ctr">
              <a:lnSpc>
                <a:spcPct val="100000"/>
              </a:lnSpc>
              <a:spcBef>
                <a:spcPts val="0"/>
              </a:spcBef>
              <a:spcAft>
                <a:spcPts val="0"/>
              </a:spcAft>
              <a:buNone/>
              <a:defRPr sz="2800" cap="none"/>
            </a:lvl2pPr>
            <a:lvl3pPr algn="ctr">
              <a:lnSpc>
                <a:spcPct val="100000"/>
              </a:lnSpc>
              <a:spcBef>
                <a:spcPts val="0"/>
              </a:spcBef>
              <a:spcAft>
                <a:spcPts val="0"/>
              </a:spcAft>
              <a:buNone/>
              <a:defRPr sz="2800" cap="none"/>
            </a:lvl3pPr>
            <a:lvl4pPr algn="ctr">
              <a:lnSpc>
                <a:spcPct val="100000"/>
              </a:lnSpc>
              <a:spcBef>
                <a:spcPts val="0"/>
              </a:spcBef>
              <a:spcAft>
                <a:spcPts val="0"/>
              </a:spcAft>
              <a:buNone/>
              <a:defRPr sz="2800" cap="none"/>
            </a:lvl4pPr>
            <a:lvl5pPr algn="ctr">
              <a:lnSpc>
                <a:spcPct val="100000"/>
              </a:lnSpc>
              <a:spcBef>
                <a:spcPts val="0"/>
              </a:spcBef>
              <a:spcAft>
                <a:spcPts val="0"/>
              </a:spcAft>
              <a:buNone/>
              <a:defRPr sz="2800" cap="none"/>
            </a:lvl5pPr>
            <a:lvl6pPr algn="ctr">
              <a:lnSpc>
                <a:spcPct val="100000"/>
              </a:lnSpc>
              <a:spcBef>
                <a:spcPts val="0"/>
              </a:spcBef>
              <a:spcAft>
                <a:spcPts val="0"/>
              </a:spcAft>
              <a:buNone/>
              <a:defRPr sz="2800" cap="none"/>
            </a:lvl6pPr>
            <a:lvl7pPr algn="ctr">
              <a:lnSpc>
                <a:spcPct val="100000"/>
              </a:lnSpc>
              <a:spcBef>
                <a:spcPts val="0"/>
              </a:spcBef>
              <a:spcAft>
                <a:spcPts val="0"/>
              </a:spcAft>
              <a:buNone/>
              <a:defRPr sz="2800" cap="none"/>
            </a:lvl7pPr>
            <a:lvl8pPr algn="ctr">
              <a:lnSpc>
                <a:spcPct val="100000"/>
              </a:lnSpc>
              <a:spcBef>
                <a:spcPts val="0"/>
              </a:spcBef>
              <a:spcAft>
                <a:spcPts val="0"/>
              </a:spcAft>
              <a:buNone/>
              <a:defRPr sz="2800" cap="none"/>
            </a:lvl8pPr>
            <a:lvl9pPr algn="ctr">
              <a:lnSpc>
                <a:spcPct val="100000"/>
              </a:lnSpc>
              <a:spcBef>
                <a:spcPts val="0"/>
              </a:spcBef>
              <a:spcAft>
                <a:spcPts val="0"/>
              </a:spcAft>
              <a:buNone/>
              <a:defRPr sz="2800" cap="none"/>
            </a:lvl9pPr>
          </a:lstStyle>
          <a:p>
            <a:pPr/>
          </a:p>
        </p:txBody>
      </p:sp>
      <p:sp>
        <p:nvSpPr>
          <p:cNvPr id="4" name="Google Shape;17;p69"/>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HQAZ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74AD-E3F2-6082-BC8D-15D73AC34A40}" type="slidenum">
              <a:rPr lang="it-it" cap="none"/>
              <a:t/>
            </a:fld>
          </a:p>
        </p:txBody>
      </p:sp>
    </p:spTree>
  </p:cSld>
  <p:clrMapOvr>
    <a:masterClrMapping/>
  </p:clrMapOvr>
  <p:hf hdr="0" ftr="0" dt="0"/>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obj">
  <p:cSld name="OBJECT">
    <p:spTree>
      <p:nvGrpSpPr>
        <p:cNvPr id="1" name=""/>
        <p:cNvGrpSpPr/>
        <p:nvPr/>
      </p:nvGrpSpPr>
      <p:grpSpPr>
        <a:xfrm>
          <a:off x="0" y="0"/>
          <a:ext cx="0" cy="0"/>
          <a:chOff x="0" y="0"/>
          <a:chExt cx="0" cy="0"/>
        </a:xfrm>
      </p:grpSpPr>
      <p:sp>
        <p:nvSpPr>
          <p:cNvPr id="2" name="Google Shape;19;p70"/>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L0CAABVNgAAQwYAABAAAAAmAAAACAAAADywAAD/HwAA"/>
              </a:ext>
            </a:extLst>
          </p:cNvSpPr>
          <p:nvPr>
            <p:ph type="title"/>
          </p:nvPr>
        </p:nvSpPr>
        <p:spPr>
          <a:noFill/>
          <a:ln>
            <a:noFill/>
          </a:ln>
        </p:spPr>
        <p:txBody>
          <a:bodyPr vert="horz" wrap="square" lIns="91440" tIns="91440" rIns="91440" bIns="91440" numCol="1" spcCol="215900" anchor="t">
            <a:prstTxWarp prst="textNoShape">
              <a:avLst/>
            </a:prstTxWarp>
          </a:bodyPr>
          <a:lstStyle>
            <a:lvl1pPr algn="l">
              <a:lnSpc>
                <a:spcPct val="100000"/>
              </a:lnSpc>
              <a:spcBef>
                <a:spcPts val="0"/>
              </a:spcBef>
              <a:spcAft>
                <a:spcPts val="0"/>
              </a:spcAft>
              <a:buNone/>
            </a:lvl1pPr>
            <a:lvl2pPr algn="l">
              <a:lnSpc>
                <a:spcPct val="100000"/>
              </a:lnSpc>
              <a:spcBef>
                <a:spcPts val="0"/>
              </a:spcBef>
              <a:spcAft>
                <a:spcPts val="0"/>
              </a:spcAft>
              <a:buNone/>
            </a:lvl2pPr>
            <a:lvl3pPr algn="l">
              <a:lnSpc>
                <a:spcPct val="100000"/>
              </a:lnSpc>
              <a:spcBef>
                <a:spcPts val="0"/>
              </a:spcBef>
              <a:spcAft>
                <a:spcPts val="0"/>
              </a:spcAft>
              <a:buNone/>
            </a:lvl3pPr>
            <a:lvl4pPr algn="l">
              <a:lnSpc>
                <a:spcPct val="100000"/>
              </a:lnSpc>
              <a:spcBef>
                <a:spcPts val="0"/>
              </a:spcBef>
              <a:spcAft>
                <a:spcPts val="0"/>
              </a:spcAft>
              <a:buNone/>
            </a:lvl4pPr>
            <a:lvl5pPr algn="l">
              <a:lnSpc>
                <a:spcPct val="100000"/>
              </a:lnSpc>
              <a:spcBef>
                <a:spcPts val="0"/>
              </a:spcBef>
              <a:spcAft>
                <a:spcPts val="0"/>
              </a:spcAft>
              <a:buNone/>
            </a:lvl5pPr>
            <a:lvl6pPr algn="l">
              <a:lnSpc>
                <a:spcPct val="100000"/>
              </a:lnSpc>
              <a:spcBef>
                <a:spcPts val="0"/>
              </a:spcBef>
              <a:spcAft>
                <a:spcPts val="0"/>
              </a:spcAft>
              <a:buNone/>
            </a:lvl6pPr>
            <a:lvl7pPr algn="l">
              <a:lnSpc>
                <a:spcPct val="100000"/>
              </a:lnSpc>
              <a:spcBef>
                <a:spcPts val="0"/>
              </a:spcBef>
              <a:spcAft>
                <a:spcPts val="0"/>
              </a:spcAft>
              <a:buNone/>
            </a:lvl7pPr>
            <a:lvl8pPr algn="l">
              <a:lnSpc>
                <a:spcPct val="100000"/>
              </a:lnSpc>
              <a:spcBef>
                <a:spcPts val="0"/>
              </a:spcBef>
              <a:spcAft>
                <a:spcPts val="0"/>
              </a:spcAft>
              <a:buNone/>
            </a:lvl8pPr>
            <a:lvl9pPr algn="l">
              <a:lnSpc>
                <a:spcPct val="100000"/>
              </a:lnSpc>
              <a:spcBef>
                <a:spcPts val="0"/>
              </a:spcBef>
              <a:spcAft>
                <a:spcPts val="0"/>
              </a:spcAft>
              <a:buNone/>
            </a:lvl9pPr>
          </a:lstStyle>
          <a:p>
            <a:pPr/>
          </a:p>
        </p:txBody>
      </p:sp>
      <p:sp>
        <p:nvSpPr>
          <p:cNvPr id="3" name="Google Shape;20;p70"/>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Kxl/g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BcHAABVNgAAGxwAABAAAAAmAAAACAAAADywAAD/HwAA"/>
              </a:ext>
            </a:extLst>
          </p:cNvSpPr>
          <p:nvPr>
            <p:ph idx="1"/>
          </p:nvPr>
        </p:nvSpPr>
        <p:spPr>
          <a:noFill/>
          <a:ln>
            <a:noFill/>
          </a:ln>
        </p:spPr>
        <p:txBody>
          <a:bodyPr vert="horz" wrap="square" lIns="91440" tIns="91440" rIns="91440" bIns="91440" numCol="1" spcCol="215900" anchor="t">
            <a:prstTxWarp prst="textNoShape">
              <a:avLst/>
            </a:prstTxWarp>
          </a:bodyPr>
          <a:lstStyle>
            <a:lvl1pPr marL="457200" indent="-342900" algn="l">
              <a:lnSpc>
                <a:spcPct val="115000"/>
              </a:lnSpc>
              <a:spcBef>
                <a:spcPts val="0"/>
              </a:spcBef>
              <a:spcAft>
                <a:spcPts val="0"/>
              </a:spcAft>
              <a:buSzPts val="1800"/>
              <a:buChar char="●"/>
            </a:lvl1pPr>
            <a:lvl2pPr marL="914400" indent="-317500" algn="l">
              <a:lnSpc>
                <a:spcPct val="115000"/>
              </a:lnSpc>
              <a:spcBef>
                <a:spcPts val="1600"/>
              </a:spcBef>
              <a:spcAft>
                <a:spcPts val="0"/>
              </a:spcAft>
              <a:buSzPts val="1400"/>
              <a:buChar char="○"/>
            </a:lvl2pPr>
            <a:lvl3pPr marL="1371600" indent="-317500" algn="l">
              <a:lnSpc>
                <a:spcPct val="115000"/>
              </a:lnSpc>
              <a:spcBef>
                <a:spcPts val="1600"/>
              </a:spcBef>
              <a:spcAft>
                <a:spcPts val="0"/>
              </a:spcAft>
              <a:buSzPts val="1400"/>
              <a:buChar char="■"/>
            </a:lvl3pPr>
            <a:lvl4pPr marL="1828800" indent="-317500" algn="l">
              <a:lnSpc>
                <a:spcPct val="115000"/>
              </a:lnSpc>
              <a:spcBef>
                <a:spcPts val="1600"/>
              </a:spcBef>
              <a:spcAft>
                <a:spcPts val="0"/>
              </a:spcAft>
              <a:buSzPts val="1400"/>
              <a:buChar char="●"/>
            </a:lvl4pPr>
            <a:lvl5pPr marL="2286000" indent="-317500" algn="l">
              <a:lnSpc>
                <a:spcPct val="115000"/>
              </a:lnSpc>
              <a:spcBef>
                <a:spcPts val="1600"/>
              </a:spcBef>
              <a:spcAft>
                <a:spcPts val="0"/>
              </a:spcAft>
              <a:buSzPts val="1400"/>
              <a:buChar char="○"/>
            </a:lvl5pPr>
            <a:lvl6pPr marL="2743200" indent="-317500" algn="l">
              <a:lnSpc>
                <a:spcPct val="115000"/>
              </a:lnSpc>
              <a:spcBef>
                <a:spcPts val="1600"/>
              </a:spcBef>
              <a:spcAft>
                <a:spcPts val="0"/>
              </a:spcAft>
              <a:buSzPts val="1400"/>
              <a:buChar char="■"/>
            </a:lvl6pPr>
            <a:lvl7pPr marL="3200400" indent="-317500" algn="l">
              <a:lnSpc>
                <a:spcPct val="115000"/>
              </a:lnSpc>
              <a:spcBef>
                <a:spcPts val="1600"/>
              </a:spcBef>
              <a:spcAft>
                <a:spcPts val="0"/>
              </a:spcAft>
              <a:buSzPts val="1400"/>
              <a:buChar char="●"/>
            </a:lvl7pPr>
            <a:lvl8pPr marL="3657600" indent="-317500" algn="l">
              <a:lnSpc>
                <a:spcPct val="115000"/>
              </a:lnSpc>
              <a:spcBef>
                <a:spcPts val="1600"/>
              </a:spcBef>
              <a:spcAft>
                <a:spcPts val="0"/>
              </a:spcAft>
              <a:buSzPts val="1400"/>
              <a:buChar char="○"/>
            </a:lvl8pPr>
            <a:lvl9pPr marL="4114800" indent="-317500" algn="l">
              <a:lnSpc>
                <a:spcPct val="115000"/>
              </a:lnSpc>
              <a:spcBef>
                <a:spcPts val="1600"/>
              </a:spcBef>
              <a:spcAft>
                <a:spcPts val="1600"/>
              </a:spcAft>
              <a:buSzPts val="1400"/>
              <a:buChar char="■"/>
            </a:lvl9pPr>
          </a:lstStyle>
          <a:p>
            <a:pPr/>
          </a:p>
        </p:txBody>
      </p:sp>
      <p:sp>
        <p:nvSpPr>
          <p:cNvPr id="4" name="Google Shape;21;p70"/>
          <p:cNvSpPr>
            <a:spLocks noGrp="1" noChangeArrowheads="1"/>
            <a:extLst>
              <a:ext uri="smNativeData">
                <pr:smNativeData xmlns:pr="smNativeData" xmlns="smNativeData" val="SMDATA_15_Yt/QYxMAAAAlAAAAZA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AAAAAAAAB0EgAAdBIAABAAAAAmAAAACAAAAD2wAAD/HwAA"/>
              </a:ext>
            </a:extLst>
          </p:cNvSpPr>
          <p:nvPr>
            <p:ph type="dt" idx="10"/>
          </p:nvPr>
        </p:nvSpPr>
        <p:spPr>
          <a:xfrm>
            <a:off x="0" y="0"/>
            <a:ext cx="2999740" cy="2999740"/>
          </a:xfrm>
          <a:noFill/>
          <a:ln>
            <a:noFill/>
          </a:ln>
        </p:spPr>
        <p:txBody>
          <a:bodyPr vert="horz" wrap="square" lIns="91440" tIns="45720" rIns="91440" bIns="45720" numCol="1" spcCol="215900" anchor="t">
            <a:prstTxWarp prst="textNoShape">
              <a:avLst/>
            </a:prstTxWarp>
          </a:bodyPr>
          <a:lstStyle>
            <a:lvl1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1pPr>
            <a:lvl2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2pPr>
            <a:lvl3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3pPr>
            <a:lvl4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4pPr>
            <a:lvl5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5pPr>
            <a:lvl6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6pPr>
            <a:lvl7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7pPr>
            <a:lvl8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8pPr>
            <a:lvl9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9pPr>
          </a:lstStyle>
          <a:p>
            <a:pPr/>
          </a:p>
        </p:txBody>
      </p:sp>
      <p:sp>
        <p:nvSpPr>
          <p:cNvPr id="5" name="Google Shape;22;p70"/>
          <p:cNvSpPr>
            <a:spLocks noGrp="1" noChangeArrowheads="1"/>
            <a:extLst>
              <a:ext uri="smNativeData">
                <pr:smNativeData xmlns:pr="smNativeData" xmlns="smNativeData" val="SMDATA_15_Yt/QYxMAAAAlAAAAZA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S2g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AAAAAAAAB0EgAAdBIAABAAAAAmAAAACAAAAD2wAAD/HwAA"/>
              </a:ext>
            </a:extLst>
          </p:cNvSpPr>
          <p:nvPr>
            <p:ph type="ftr" idx="11"/>
          </p:nvPr>
        </p:nvSpPr>
        <p:spPr>
          <a:xfrm>
            <a:off x="0" y="0"/>
            <a:ext cx="2999740" cy="2999740"/>
          </a:xfrm>
          <a:noFill/>
          <a:ln>
            <a:noFill/>
          </a:ln>
        </p:spPr>
        <p:txBody>
          <a:bodyPr vert="horz" wrap="square" lIns="91440" tIns="45720" rIns="91440" bIns="45720" numCol="1" spcCol="215900" anchor="t">
            <a:prstTxWarp prst="textNoShape">
              <a:avLst/>
            </a:prstTxWarp>
          </a:bodyPr>
          <a:lstStyle>
            <a:lvl1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1pPr>
            <a:lvl2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2pPr>
            <a:lvl3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3pPr>
            <a:lvl4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4pPr>
            <a:lvl5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5pPr>
            <a:lvl6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6pPr>
            <a:lvl7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7pPr>
            <a:lvl8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8pPr>
            <a:lvl9pPr marR="0" algn="l">
              <a:lnSpc>
                <a:spcPct val="100000"/>
              </a:lnSpc>
              <a:spcBef>
                <a:spcPts val="0"/>
              </a:spcBef>
              <a:spcAft>
                <a:spcPts val="0"/>
              </a:spcAft>
              <a:buNone/>
              <a:defRPr sz="1400" b="0" i="0" u="none" strike="noStrike" cap="none">
                <a:solidFill>
                  <a:srgbClr val="000000"/>
                </a:solidFill>
                <a:latin typeface="Arial" pitchFamily="2" charset="0"/>
                <a:ea typeface="Arial" pitchFamily="2" charset="0"/>
                <a:cs typeface="Arial" pitchFamily="2" charset="0"/>
              </a:defRPr>
            </a:lvl9pPr>
          </a:lstStyle>
          <a:p>
            <a:pPr/>
          </a:p>
        </p:txBody>
      </p:sp>
      <p:sp>
        <p:nvSpPr>
          <p:cNvPr id="6" name="Google Shape;23;p70"/>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9yZ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indent="0" algn="r">
              <a:lnSpc>
                <a:spcPct val="100000"/>
              </a:lnSpc>
              <a:spcBef>
                <a:spcPts val="0"/>
              </a:spcBef>
              <a:spcAft>
                <a:spcPts val="0"/>
              </a:spcAft>
              <a:buNone/>
            </a:lvl1pPr>
            <a:lvl2pPr marL="0" indent="0" algn="r">
              <a:lnSpc>
                <a:spcPct val="100000"/>
              </a:lnSpc>
              <a:spcBef>
                <a:spcPts val="0"/>
              </a:spcBef>
              <a:spcAft>
                <a:spcPts val="0"/>
              </a:spcAft>
              <a:buNone/>
            </a:lvl2pPr>
            <a:lvl3pPr marL="0" indent="0" algn="r">
              <a:lnSpc>
                <a:spcPct val="100000"/>
              </a:lnSpc>
              <a:spcBef>
                <a:spcPts val="0"/>
              </a:spcBef>
              <a:spcAft>
                <a:spcPts val="0"/>
              </a:spcAft>
              <a:buNone/>
            </a:lvl3pPr>
            <a:lvl4pPr marL="0" indent="0" algn="r">
              <a:lnSpc>
                <a:spcPct val="100000"/>
              </a:lnSpc>
              <a:spcBef>
                <a:spcPts val="0"/>
              </a:spcBef>
              <a:spcAft>
                <a:spcPts val="0"/>
              </a:spcAft>
              <a:buNone/>
            </a:lvl4pPr>
            <a:lvl5pPr marL="0" indent="0" algn="r">
              <a:lnSpc>
                <a:spcPct val="100000"/>
              </a:lnSpc>
              <a:spcBef>
                <a:spcPts val="0"/>
              </a:spcBef>
              <a:spcAft>
                <a:spcPts val="0"/>
              </a:spcAft>
              <a:buNone/>
            </a:lvl5pPr>
            <a:lvl6pPr marL="0" indent="0" algn="r">
              <a:lnSpc>
                <a:spcPct val="100000"/>
              </a:lnSpc>
              <a:spcBef>
                <a:spcPts val="0"/>
              </a:spcBef>
              <a:spcAft>
                <a:spcPts val="0"/>
              </a:spcAft>
              <a:buNone/>
            </a:lvl6pPr>
            <a:lvl7pPr marL="0" indent="0" algn="r">
              <a:lnSpc>
                <a:spcPct val="100000"/>
              </a:lnSpc>
              <a:spcBef>
                <a:spcPts val="0"/>
              </a:spcBef>
              <a:spcAft>
                <a:spcPts val="0"/>
              </a:spcAft>
              <a:buNone/>
            </a:lvl7pPr>
            <a:lvl8pPr marL="0" indent="0" algn="r">
              <a:lnSpc>
                <a:spcPct val="100000"/>
              </a:lnSpc>
              <a:spcBef>
                <a:spcPts val="0"/>
              </a:spcBef>
              <a:spcAft>
                <a:spcPts val="0"/>
              </a:spcAft>
              <a:buNone/>
            </a:lvl8pPr>
            <a:lvl9pPr marL="0" indent="0" algn="r">
              <a:lnSpc>
                <a:spcPct val="100000"/>
              </a:lnSpc>
              <a:spcBef>
                <a:spcPts val="0"/>
              </a:spcBef>
              <a:spcAft>
                <a:spcPts val="0"/>
              </a:spcAft>
              <a:buNone/>
            </a:lvl9pPr>
          </a:lstStyle>
          <a:p>
            <a:pPr marL="0" indent="0" algn="r">
              <a:spcBef>
                <a:spcPts val="0"/>
              </a:spcBef>
              <a:spcAft>
                <a:spcPts val="0"/>
              </a:spcAft>
              <a:buNone/>
            </a:pPr>
            <a:fld id="{1F3539D3-9DF2-60CF-BC8D-6B9A77C34A3E}" type="slidenum">
              <a:rPr lang="it-it" cap="none"/>
              <a:t>‹#›</a:t>
            </a:fld>
          </a:p>
        </p:txBody>
      </p:sp>
    </p:spTree>
  </p:cSld>
  <p:clrMapOvr>
    <a:masterClrMapping/>
  </p:clrMapOvr>
  <p:hf hdr="0" ftr="0" dt="0"/>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LE_ONLY">
    <p:spTree>
      <p:nvGrpSpPr>
        <p:cNvPr id="1" name=""/>
        <p:cNvGrpSpPr/>
        <p:nvPr/>
      </p:nvGrpSpPr>
      <p:grpSpPr>
        <a:xfrm>
          <a:off x="0" y="0"/>
          <a:ext cx="0" cy="0"/>
          <a:chOff x="0" y="0"/>
          <a:chExt cx="0" cy="0"/>
        </a:xfrm>
      </p:grpSpPr>
      <p:sp>
        <p:nvSpPr>
          <p:cNvPr id="2" name="Google Shape;25;p71"/>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TWG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L0CAABVNgAAQwYAABAAAAAmAAAACAAAADywAAD/HwAA"/>
              </a:ext>
            </a:extLst>
          </p:cNvSpPr>
          <p:nvPr>
            <p:ph type="title"/>
          </p:nvPr>
        </p:nvSpPr>
        <p:spPr>
          <a:noFill/>
          <a:ln>
            <a:noFill/>
          </a:ln>
        </p:spPr>
        <p:txBody>
          <a:bodyPr vert="horz" wrap="square" lIns="91440" tIns="91440" rIns="91440" bIns="91440" numCol="1" spcCol="215900" anchor="t">
            <a:prstTxWarp prst="textNoShape">
              <a:avLst/>
            </a:prstTxWarp>
          </a:bodyPr>
          <a:lstStyle>
            <a:lvl1pPr algn="l">
              <a:lnSpc>
                <a:spcPct val="100000"/>
              </a:lnSpc>
              <a:spcBef>
                <a:spcPts val="0"/>
              </a:spcBef>
              <a:spcAft>
                <a:spcPts val="0"/>
              </a:spcAft>
              <a:buNone/>
            </a:lvl1pPr>
            <a:lvl2pPr algn="l">
              <a:lnSpc>
                <a:spcPct val="100000"/>
              </a:lnSpc>
              <a:spcBef>
                <a:spcPts val="0"/>
              </a:spcBef>
              <a:spcAft>
                <a:spcPts val="0"/>
              </a:spcAft>
              <a:buNone/>
            </a:lvl2pPr>
            <a:lvl3pPr algn="l">
              <a:lnSpc>
                <a:spcPct val="100000"/>
              </a:lnSpc>
              <a:spcBef>
                <a:spcPts val="0"/>
              </a:spcBef>
              <a:spcAft>
                <a:spcPts val="0"/>
              </a:spcAft>
              <a:buNone/>
            </a:lvl3pPr>
            <a:lvl4pPr algn="l">
              <a:lnSpc>
                <a:spcPct val="100000"/>
              </a:lnSpc>
              <a:spcBef>
                <a:spcPts val="0"/>
              </a:spcBef>
              <a:spcAft>
                <a:spcPts val="0"/>
              </a:spcAft>
              <a:buNone/>
            </a:lvl4pPr>
            <a:lvl5pPr algn="l">
              <a:lnSpc>
                <a:spcPct val="100000"/>
              </a:lnSpc>
              <a:spcBef>
                <a:spcPts val="0"/>
              </a:spcBef>
              <a:spcAft>
                <a:spcPts val="0"/>
              </a:spcAft>
              <a:buNone/>
            </a:lvl5pPr>
            <a:lvl6pPr algn="l">
              <a:lnSpc>
                <a:spcPct val="100000"/>
              </a:lnSpc>
              <a:spcBef>
                <a:spcPts val="0"/>
              </a:spcBef>
              <a:spcAft>
                <a:spcPts val="0"/>
              </a:spcAft>
              <a:buNone/>
            </a:lvl6pPr>
            <a:lvl7pPr algn="l">
              <a:lnSpc>
                <a:spcPct val="100000"/>
              </a:lnSpc>
              <a:spcBef>
                <a:spcPts val="0"/>
              </a:spcBef>
              <a:spcAft>
                <a:spcPts val="0"/>
              </a:spcAft>
              <a:buNone/>
            </a:lvl7pPr>
            <a:lvl8pPr algn="l">
              <a:lnSpc>
                <a:spcPct val="100000"/>
              </a:lnSpc>
              <a:spcBef>
                <a:spcPts val="0"/>
              </a:spcBef>
              <a:spcAft>
                <a:spcPts val="0"/>
              </a:spcAft>
              <a:buNone/>
            </a:lvl8pPr>
            <a:lvl9pPr algn="l">
              <a:lnSpc>
                <a:spcPct val="100000"/>
              </a:lnSpc>
              <a:spcBef>
                <a:spcPts val="0"/>
              </a:spcBef>
              <a:spcAft>
                <a:spcPts val="0"/>
              </a:spcAft>
              <a:buNone/>
            </a:lvl9pPr>
          </a:lstStyle>
          <a:p>
            <a:pPr/>
          </a:p>
        </p:txBody>
      </p:sp>
      <p:sp>
        <p:nvSpPr>
          <p:cNvPr id="3" name="Google Shape;26;p71"/>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703C-72F2-6086-BC8D-84D33EC34AD1}" type="slidenum">
              <a:rPr lang="it-it" cap="none"/>
              <a:t>‹#›</a:t>
            </a:fld>
          </a:p>
        </p:txBody>
      </p:sp>
    </p:spTree>
  </p:cSld>
  <p:clrMapOvr>
    <a:masterClrMapping/>
  </p:clrMapOvr>
  <p:hf hdr="0" ftr="0" dt="0"/>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SECTION_HEADER">
    <p:spTree>
      <p:nvGrpSpPr>
        <p:cNvPr id="1" name=""/>
        <p:cNvGrpSpPr/>
        <p:nvPr/>
      </p:nvGrpSpPr>
      <p:grpSpPr>
        <a:xfrm>
          <a:off x="0" y="0"/>
          <a:ext cx="0" cy="0"/>
          <a:chOff x="0" y="0"/>
          <a:chExt cx="0" cy="0"/>
        </a:xfrm>
      </p:grpSpPr>
      <p:sp>
        <p:nvSpPr>
          <p:cNvPr id="2" name="Google Shape;28;p72"/>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Jg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DsNAABVNgAAaRIAABAAAAAmAAAACAAAAL2wAAD/HwAA"/>
              </a:ext>
            </a:extLst>
          </p:cNvSpPr>
          <p:nvPr>
            <p:ph type="title"/>
          </p:nvPr>
        </p:nvSpPr>
        <p:spPr>
          <a:xfrm>
            <a:off x="311785" y="2150745"/>
            <a:ext cx="8520430" cy="842010"/>
          </a:xfrm>
          <a:noFill/>
          <a:ln>
            <a:noFill/>
          </a:ln>
        </p:spPr>
        <p:txBody>
          <a:bodyPr vert="horz" wrap="square" lIns="91440" tIns="91440" rIns="91440" bIns="91440" numCol="1" spcCol="215900" anchor="ctr">
            <a:prstTxWarp prst="textNoShape">
              <a:avLst/>
            </a:prstTxWarp>
          </a:bodyPr>
          <a:lstStyle>
            <a:lvl1pPr algn="ctr">
              <a:lnSpc>
                <a:spcPct val="100000"/>
              </a:lnSpc>
              <a:spcBef>
                <a:spcPts val="0"/>
              </a:spcBef>
              <a:spcAft>
                <a:spcPts val="0"/>
              </a:spcAft>
              <a:buNone/>
              <a:defRPr sz="3600" cap="none"/>
            </a:lvl1pPr>
            <a:lvl2pPr algn="ctr">
              <a:lnSpc>
                <a:spcPct val="100000"/>
              </a:lnSpc>
              <a:spcBef>
                <a:spcPts val="0"/>
              </a:spcBef>
              <a:spcAft>
                <a:spcPts val="0"/>
              </a:spcAft>
              <a:buNone/>
              <a:defRPr sz="3600" cap="none"/>
            </a:lvl2pPr>
            <a:lvl3pPr algn="ctr">
              <a:lnSpc>
                <a:spcPct val="100000"/>
              </a:lnSpc>
              <a:spcBef>
                <a:spcPts val="0"/>
              </a:spcBef>
              <a:spcAft>
                <a:spcPts val="0"/>
              </a:spcAft>
              <a:buNone/>
              <a:defRPr sz="3600" cap="none"/>
            </a:lvl3pPr>
            <a:lvl4pPr algn="ctr">
              <a:lnSpc>
                <a:spcPct val="100000"/>
              </a:lnSpc>
              <a:spcBef>
                <a:spcPts val="0"/>
              </a:spcBef>
              <a:spcAft>
                <a:spcPts val="0"/>
              </a:spcAft>
              <a:buNone/>
              <a:defRPr sz="3600" cap="none"/>
            </a:lvl4pPr>
            <a:lvl5pPr algn="ctr">
              <a:lnSpc>
                <a:spcPct val="100000"/>
              </a:lnSpc>
              <a:spcBef>
                <a:spcPts val="0"/>
              </a:spcBef>
              <a:spcAft>
                <a:spcPts val="0"/>
              </a:spcAft>
              <a:buNone/>
              <a:defRPr sz="3600" cap="none"/>
            </a:lvl5pPr>
            <a:lvl6pPr algn="ctr">
              <a:lnSpc>
                <a:spcPct val="100000"/>
              </a:lnSpc>
              <a:spcBef>
                <a:spcPts val="0"/>
              </a:spcBef>
              <a:spcAft>
                <a:spcPts val="0"/>
              </a:spcAft>
              <a:buNone/>
              <a:defRPr sz="3600" cap="none"/>
            </a:lvl6pPr>
            <a:lvl7pPr algn="ctr">
              <a:lnSpc>
                <a:spcPct val="100000"/>
              </a:lnSpc>
              <a:spcBef>
                <a:spcPts val="0"/>
              </a:spcBef>
              <a:spcAft>
                <a:spcPts val="0"/>
              </a:spcAft>
              <a:buNone/>
              <a:defRPr sz="3600" cap="none"/>
            </a:lvl7pPr>
            <a:lvl8pPr algn="ctr">
              <a:lnSpc>
                <a:spcPct val="100000"/>
              </a:lnSpc>
              <a:spcBef>
                <a:spcPts val="0"/>
              </a:spcBef>
              <a:spcAft>
                <a:spcPts val="0"/>
              </a:spcAft>
              <a:buNone/>
              <a:defRPr sz="3600" cap="none"/>
            </a:lvl8pPr>
            <a:lvl9pPr algn="ctr">
              <a:lnSpc>
                <a:spcPct val="100000"/>
              </a:lnSpc>
              <a:spcBef>
                <a:spcPts val="0"/>
              </a:spcBef>
              <a:spcAft>
                <a:spcPts val="0"/>
              </a:spcAft>
              <a:buNone/>
              <a:defRPr sz="3600" cap="none"/>
            </a:lvl9pPr>
          </a:lstStyle>
          <a:p>
            <a:pPr/>
          </a:p>
        </p:txBody>
      </p:sp>
      <p:sp>
        <p:nvSpPr>
          <p:cNvPr id="3" name="Google Shape;29;p72"/>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1AE7-A9F2-60EC-BC8D-5FB954C34A0A}" type="slidenum">
              <a:rPr lang="it-it" cap="none"/>
              <a:t>‹#›</a:t>
            </a:fld>
          </a:p>
        </p:txBody>
      </p:sp>
    </p:spTree>
  </p:cSld>
  <p:clrMapOvr>
    <a:masterClrMapping/>
  </p:clrMapOvr>
  <p:hf hdr="0" ftr="0" dt="0"/>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LE_AND_TWO_COLUMNS">
    <p:spTree>
      <p:nvGrpSpPr>
        <p:cNvPr id="1" name=""/>
        <p:cNvGrpSpPr/>
        <p:nvPr/>
      </p:nvGrpSpPr>
      <p:grpSpPr>
        <a:xfrm>
          <a:off x="0" y="0"/>
          <a:ext cx="0" cy="0"/>
          <a:chOff x="0" y="0"/>
          <a:chExt cx="0" cy="0"/>
        </a:xfrm>
      </p:grpSpPr>
      <p:sp>
        <p:nvSpPr>
          <p:cNvPr id="2" name="Google Shape;31;p73"/>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L0CAABVNgAAQwYAABAAAAAmAAAACAAAADywAAD/HwAA"/>
              </a:ext>
            </a:extLst>
          </p:cNvSpPr>
          <p:nvPr>
            <p:ph type="title"/>
          </p:nvPr>
        </p:nvSpPr>
        <p:spPr>
          <a:noFill/>
          <a:ln>
            <a:noFill/>
          </a:ln>
        </p:spPr>
        <p:txBody>
          <a:bodyPr vert="horz" wrap="square" lIns="91440" tIns="91440" rIns="91440" bIns="91440" numCol="1" spcCol="215900" anchor="t">
            <a:prstTxWarp prst="textNoShape">
              <a:avLst/>
            </a:prstTxWarp>
          </a:bodyPr>
          <a:lstStyle>
            <a:lvl1pPr algn="l">
              <a:lnSpc>
                <a:spcPct val="100000"/>
              </a:lnSpc>
              <a:spcBef>
                <a:spcPts val="0"/>
              </a:spcBef>
              <a:spcAft>
                <a:spcPts val="0"/>
              </a:spcAft>
              <a:buNone/>
            </a:lvl1pPr>
            <a:lvl2pPr algn="l">
              <a:lnSpc>
                <a:spcPct val="100000"/>
              </a:lnSpc>
              <a:spcBef>
                <a:spcPts val="0"/>
              </a:spcBef>
              <a:spcAft>
                <a:spcPts val="0"/>
              </a:spcAft>
              <a:buNone/>
            </a:lvl2pPr>
            <a:lvl3pPr algn="l">
              <a:lnSpc>
                <a:spcPct val="100000"/>
              </a:lnSpc>
              <a:spcBef>
                <a:spcPts val="0"/>
              </a:spcBef>
              <a:spcAft>
                <a:spcPts val="0"/>
              </a:spcAft>
              <a:buNone/>
            </a:lvl3pPr>
            <a:lvl4pPr algn="l">
              <a:lnSpc>
                <a:spcPct val="100000"/>
              </a:lnSpc>
              <a:spcBef>
                <a:spcPts val="0"/>
              </a:spcBef>
              <a:spcAft>
                <a:spcPts val="0"/>
              </a:spcAft>
              <a:buNone/>
            </a:lvl4pPr>
            <a:lvl5pPr algn="l">
              <a:lnSpc>
                <a:spcPct val="100000"/>
              </a:lnSpc>
              <a:spcBef>
                <a:spcPts val="0"/>
              </a:spcBef>
              <a:spcAft>
                <a:spcPts val="0"/>
              </a:spcAft>
              <a:buNone/>
            </a:lvl5pPr>
            <a:lvl6pPr algn="l">
              <a:lnSpc>
                <a:spcPct val="100000"/>
              </a:lnSpc>
              <a:spcBef>
                <a:spcPts val="0"/>
              </a:spcBef>
              <a:spcAft>
                <a:spcPts val="0"/>
              </a:spcAft>
              <a:buNone/>
            </a:lvl6pPr>
            <a:lvl7pPr algn="l">
              <a:lnSpc>
                <a:spcPct val="100000"/>
              </a:lnSpc>
              <a:spcBef>
                <a:spcPts val="0"/>
              </a:spcBef>
              <a:spcAft>
                <a:spcPts val="0"/>
              </a:spcAft>
              <a:buNone/>
            </a:lvl7pPr>
            <a:lvl8pPr algn="l">
              <a:lnSpc>
                <a:spcPct val="100000"/>
              </a:lnSpc>
              <a:spcBef>
                <a:spcPts val="0"/>
              </a:spcBef>
              <a:spcAft>
                <a:spcPts val="0"/>
              </a:spcAft>
              <a:buNone/>
            </a:lvl8pPr>
            <a:lvl9pPr algn="l">
              <a:lnSpc>
                <a:spcPct val="100000"/>
              </a:lnSpc>
              <a:spcBef>
                <a:spcPts val="0"/>
              </a:spcBef>
              <a:spcAft>
                <a:spcPts val="0"/>
              </a:spcAft>
              <a:buNone/>
            </a:lvl9pPr>
          </a:lstStyle>
          <a:p>
            <a:pPr/>
          </a:p>
        </p:txBody>
      </p:sp>
      <p:sp>
        <p:nvSpPr>
          <p:cNvPr id="3" name="Google Shape;32;p73"/>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BcHAACGGgAAGxwAABAAAAAmAAAACAAAAD2wAAD/HwAA"/>
              </a:ext>
            </a:extLst>
          </p:cNvSpPr>
          <p:nvPr>
            <p:ph idx="1"/>
          </p:nvPr>
        </p:nvSpPr>
        <p:spPr>
          <a:xfrm>
            <a:off x="311785" y="1152525"/>
            <a:ext cx="3999865" cy="3416300"/>
          </a:xfrm>
          <a:noFill/>
          <a:ln>
            <a:noFill/>
          </a:ln>
        </p:spPr>
        <p:txBody>
          <a:bodyPr vert="horz" wrap="square" lIns="91440" tIns="91440" rIns="91440" bIns="91440" numCol="1" spcCol="215900" anchor="t">
            <a:prstTxWarp prst="textNoShape">
              <a:avLst/>
            </a:prstTxWarp>
          </a:bodyPr>
          <a:lstStyle>
            <a:lvl1pPr marL="457200" indent="-317500" algn="l">
              <a:lnSpc>
                <a:spcPct val="115000"/>
              </a:lnSpc>
              <a:spcBef>
                <a:spcPts val="0"/>
              </a:spcBef>
              <a:spcAft>
                <a:spcPts val="0"/>
              </a:spcAft>
              <a:buSzPts val="1400"/>
              <a:buChar char="●"/>
              <a:defRPr sz="1400" cap="none"/>
            </a:lvl1pPr>
            <a:lvl2pPr marL="914400" indent="-304800" algn="l">
              <a:lnSpc>
                <a:spcPct val="115000"/>
              </a:lnSpc>
              <a:spcBef>
                <a:spcPts val="1600"/>
              </a:spcBef>
              <a:spcAft>
                <a:spcPts val="0"/>
              </a:spcAft>
              <a:buSzPts val="1200"/>
              <a:buChar char="○"/>
              <a:defRPr sz="1200" cap="none"/>
            </a:lvl2pPr>
            <a:lvl3pPr marL="1371600" indent="-304800" algn="l">
              <a:lnSpc>
                <a:spcPct val="115000"/>
              </a:lnSpc>
              <a:spcBef>
                <a:spcPts val="1600"/>
              </a:spcBef>
              <a:spcAft>
                <a:spcPts val="0"/>
              </a:spcAft>
              <a:buSzPts val="1200"/>
              <a:buChar char="■"/>
              <a:defRPr sz="1200" cap="none"/>
            </a:lvl3pPr>
            <a:lvl4pPr marL="1828800" indent="-304800" algn="l">
              <a:lnSpc>
                <a:spcPct val="115000"/>
              </a:lnSpc>
              <a:spcBef>
                <a:spcPts val="1600"/>
              </a:spcBef>
              <a:spcAft>
                <a:spcPts val="0"/>
              </a:spcAft>
              <a:buSzPts val="1200"/>
              <a:buChar char="●"/>
              <a:defRPr sz="1200" cap="none"/>
            </a:lvl4pPr>
            <a:lvl5pPr marL="2286000" indent="-304800" algn="l">
              <a:lnSpc>
                <a:spcPct val="115000"/>
              </a:lnSpc>
              <a:spcBef>
                <a:spcPts val="1600"/>
              </a:spcBef>
              <a:spcAft>
                <a:spcPts val="0"/>
              </a:spcAft>
              <a:buSzPts val="1200"/>
              <a:buChar char="○"/>
              <a:defRPr sz="1200" cap="none"/>
            </a:lvl5pPr>
            <a:lvl6pPr marL="2743200" indent="-304800" algn="l">
              <a:lnSpc>
                <a:spcPct val="115000"/>
              </a:lnSpc>
              <a:spcBef>
                <a:spcPts val="1600"/>
              </a:spcBef>
              <a:spcAft>
                <a:spcPts val="0"/>
              </a:spcAft>
              <a:buSzPts val="1200"/>
              <a:buChar char="■"/>
              <a:defRPr sz="1200" cap="none"/>
            </a:lvl6pPr>
            <a:lvl7pPr marL="3200400" indent="-304800" algn="l">
              <a:lnSpc>
                <a:spcPct val="115000"/>
              </a:lnSpc>
              <a:spcBef>
                <a:spcPts val="1600"/>
              </a:spcBef>
              <a:spcAft>
                <a:spcPts val="0"/>
              </a:spcAft>
              <a:buSzPts val="1200"/>
              <a:buChar char="●"/>
              <a:defRPr sz="1200" cap="none"/>
            </a:lvl7pPr>
            <a:lvl8pPr marL="3657600" indent="-304800" algn="l">
              <a:lnSpc>
                <a:spcPct val="115000"/>
              </a:lnSpc>
              <a:spcBef>
                <a:spcPts val="1600"/>
              </a:spcBef>
              <a:spcAft>
                <a:spcPts val="0"/>
              </a:spcAft>
              <a:buSzPts val="1200"/>
              <a:buChar char="○"/>
              <a:defRPr sz="1200" cap="none"/>
            </a:lvl8pPr>
            <a:lvl9pPr marL="4114800" indent="-304800" algn="l">
              <a:lnSpc>
                <a:spcPct val="115000"/>
              </a:lnSpc>
              <a:spcBef>
                <a:spcPts val="1600"/>
              </a:spcBef>
              <a:spcAft>
                <a:spcPts val="1600"/>
              </a:spcAft>
              <a:buSzPts val="1200"/>
              <a:buChar char="■"/>
              <a:defRPr sz="1200" cap="none"/>
            </a:lvl9pPr>
          </a:lstStyle>
          <a:p>
            <a:pPr/>
          </a:p>
        </p:txBody>
      </p:sp>
      <p:sp>
        <p:nvSpPr>
          <p:cNvPr id="4" name="Google Shape;33;p73"/>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h0AABcHAABVNgAAGxwAABAAAAAmAAAACAAAAD2wAAD/HwAA"/>
              </a:ext>
            </a:extLst>
          </p:cNvSpPr>
          <p:nvPr>
            <p:ph idx="2"/>
          </p:nvPr>
        </p:nvSpPr>
        <p:spPr>
          <a:xfrm>
            <a:off x="4832350" y="1152525"/>
            <a:ext cx="3999865" cy="3416300"/>
          </a:xfrm>
          <a:noFill/>
          <a:ln>
            <a:noFill/>
          </a:ln>
        </p:spPr>
        <p:txBody>
          <a:bodyPr vert="horz" wrap="square" lIns="91440" tIns="91440" rIns="91440" bIns="91440" numCol="1" spcCol="215900" anchor="t">
            <a:prstTxWarp prst="textNoShape">
              <a:avLst/>
            </a:prstTxWarp>
          </a:bodyPr>
          <a:lstStyle>
            <a:lvl1pPr marL="457200" indent="-317500" algn="l">
              <a:lnSpc>
                <a:spcPct val="115000"/>
              </a:lnSpc>
              <a:spcBef>
                <a:spcPts val="0"/>
              </a:spcBef>
              <a:spcAft>
                <a:spcPts val="0"/>
              </a:spcAft>
              <a:buSzPts val="1400"/>
              <a:buChar char="●"/>
              <a:defRPr sz="1400" cap="none"/>
            </a:lvl1pPr>
            <a:lvl2pPr marL="914400" indent="-304800" algn="l">
              <a:lnSpc>
                <a:spcPct val="115000"/>
              </a:lnSpc>
              <a:spcBef>
                <a:spcPts val="1600"/>
              </a:spcBef>
              <a:spcAft>
                <a:spcPts val="0"/>
              </a:spcAft>
              <a:buSzPts val="1200"/>
              <a:buChar char="○"/>
              <a:defRPr sz="1200" cap="none"/>
            </a:lvl2pPr>
            <a:lvl3pPr marL="1371600" indent="-304800" algn="l">
              <a:lnSpc>
                <a:spcPct val="115000"/>
              </a:lnSpc>
              <a:spcBef>
                <a:spcPts val="1600"/>
              </a:spcBef>
              <a:spcAft>
                <a:spcPts val="0"/>
              </a:spcAft>
              <a:buSzPts val="1200"/>
              <a:buChar char="■"/>
              <a:defRPr sz="1200" cap="none"/>
            </a:lvl3pPr>
            <a:lvl4pPr marL="1828800" indent="-304800" algn="l">
              <a:lnSpc>
                <a:spcPct val="115000"/>
              </a:lnSpc>
              <a:spcBef>
                <a:spcPts val="1600"/>
              </a:spcBef>
              <a:spcAft>
                <a:spcPts val="0"/>
              </a:spcAft>
              <a:buSzPts val="1200"/>
              <a:buChar char="●"/>
              <a:defRPr sz="1200" cap="none"/>
            </a:lvl4pPr>
            <a:lvl5pPr marL="2286000" indent="-304800" algn="l">
              <a:lnSpc>
                <a:spcPct val="115000"/>
              </a:lnSpc>
              <a:spcBef>
                <a:spcPts val="1600"/>
              </a:spcBef>
              <a:spcAft>
                <a:spcPts val="0"/>
              </a:spcAft>
              <a:buSzPts val="1200"/>
              <a:buChar char="○"/>
              <a:defRPr sz="1200" cap="none"/>
            </a:lvl5pPr>
            <a:lvl6pPr marL="2743200" indent="-304800" algn="l">
              <a:lnSpc>
                <a:spcPct val="115000"/>
              </a:lnSpc>
              <a:spcBef>
                <a:spcPts val="1600"/>
              </a:spcBef>
              <a:spcAft>
                <a:spcPts val="0"/>
              </a:spcAft>
              <a:buSzPts val="1200"/>
              <a:buChar char="■"/>
              <a:defRPr sz="1200" cap="none"/>
            </a:lvl6pPr>
            <a:lvl7pPr marL="3200400" indent="-304800" algn="l">
              <a:lnSpc>
                <a:spcPct val="115000"/>
              </a:lnSpc>
              <a:spcBef>
                <a:spcPts val="1600"/>
              </a:spcBef>
              <a:spcAft>
                <a:spcPts val="0"/>
              </a:spcAft>
              <a:buSzPts val="1200"/>
              <a:buChar char="●"/>
              <a:defRPr sz="1200" cap="none"/>
            </a:lvl7pPr>
            <a:lvl8pPr marL="3657600" indent="-304800" algn="l">
              <a:lnSpc>
                <a:spcPct val="115000"/>
              </a:lnSpc>
              <a:spcBef>
                <a:spcPts val="1600"/>
              </a:spcBef>
              <a:spcAft>
                <a:spcPts val="0"/>
              </a:spcAft>
              <a:buSzPts val="1200"/>
              <a:buChar char="○"/>
              <a:defRPr sz="1200" cap="none"/>
            </a:lvl8pPr>
            <a:lvl9pPr marL="4114800" indent="-304800" algn="l">
              <a:lnSpc>
                <a:spcPct val="115000"/>
              </a:lnSpc>
              <a:spcBef>
                <a:spcPts val="1600"/>
              </a:spcBef>
              <a:spcAft>
                <a:spcPts val="1600"/>
              </a:spcAft>
              <a:buSzPts val="1200"/>
              <a:buChar char="■"/>
              <a:defRPr sz="1200" cap="none"/>
            </a:lvl9pPr>
          </a:lstStyle>
          <a:p>
            <a:pPr/>
          </a:p>
        </p:txBody>
      </p:sp>
      <p:sp>
        <p:nvSpPr>
          <p:cNvPr id="5" name="Google Shape;34;p73"/>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4134-7AF2-60B7-BC8D-8CE20FC34AD9}" type="slidenum">
              <a:rPr lang="it-it" cap="none"/>
              <a:t>‹#›</a:t>
            </a:fld>
          </a:p>
        </p:txBody>
      </p:sp>
    </p:spTree>
  </p:cSld>
  <p:clrMapOvr>
    <a:masterClrMapping/>
  </p:clrMapOvr>
  <p:hf hdr="0" ftr="0" dt="0"/>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ONE_COLUMN_TEXT">
    <p:spTree>
      <p:nvGrpSpPr>
        <p:cNvPr id="1" name=""/>
        <p:cNvGrpSpPr/>
        <p:nvPr/>
      </p:nvGrpSpPr>
      <p:grpSpPr>
        <a:xfrm>
          <a:off x="0" y="0"/>
          <a:ext cx="0" cy="0"/>
          <a:chOff x="0" y="0"/>
          <a:chExt cx="0" cy="0"/>
        </a:xfrm>
      </p:grpSpPr>
      <p:sp>
        <p:nvSpPr>
          <p:cNvPr id="2" name="Google Shape;36;p74"/>
          <p:cNvSpPr>
            <a:spLocks noGrp="1" noChangeArrowheads="1"/>
            <a:extLst>
              <a:ext uri="smNativeData">
                <pr:smNativeData xmlns:pr="smNativeData" xmlns="smNativeData" val="SMDATA_15_Yt/QYxMAAAAlAAAAZAAAAA0AAAAAkAAAAJAAAACQAAAAkAAAAAAAAAAC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GsDAAAxEwAAEQgAABAAAAAmAAAACAAAAL2wAAD/HwAA"/>
              </a:ext>
            </a:extLst>
          </p:cNvSpPr>
          <p:nvPr>
            <p:ph type="title"/>
          </p:nvPr>
        </p:nvSpPr>
        <p:spPr>
          <a:xfrm>
            <a:off x="311785" y="555625"/>
            <a:ext cx="2807970" cy="755650"/>
          </a:xfrm>
          <a:noFill/>
          <a:ln>
            <a:noFill/>
          </a:ln>
        </p:spPr>
        <p:txBody>
          <a:bodyPr vert="horz" wrap="square" lIns="91440" tIns="91440" rIns="91440" bIns="91440" numCol="1" spcCol="215900" anchor="b">
            <a:prstTxWarp prst="textNoShape">
              <a:avLst/>
            </a:prstTxWarp>
          </a:bodyPr>
          <a:lstStyle>
            <a:lvl1pPr algn="l">
              <a:lnSpc>
                <a:spcPct val="100000"/>
              </a:lnSpc>
              <a:spcBef>
                <a:spcPts val="0"/>
              </a:spcBef>
              <a:spcAft>
                <a:spcPts val="0"/>
              </a:spcAft>
              <a:buNone/>
              <a:defRPr sz="2400" cap="none"/>
            </a:lvl1pPr>
            <a:lvl2pPr algn="l">
              <a:lnSpc>
                <a:spcPct val="100000"/>
              </a:lnSpc>
              <a:spcBef>
                <a:spcPts val="0"/>
              </a:spcBef>
              <a:spcAft>
                <a:spcPts val="0"/>
              </a:spcAft>
              <a:buNone/>
              <a:defRPr sz="2400" cap="none"/>
            </a:lvl2pPr>
            <a:lvl3pPr algn="l">
              <a:lnSpc>
                <a:spcPct val="100000"/>
              </a:lnSpc>
              <a:spcBef>
                <a:spcPts val="0"/>
              </a:spcBef>
              <a:spcAft>
                <a:spcPts val="0"/>
              </a:spcAft>
              <a:buNone/>
              <a:defRPr sz="2400" cap="none"/>
            </a:lvl3pPr>
            <a:lvl4pPr algn="l">
              <a:lnSpc>
                <a:spcPct val="100000"/>
              </a:lnSpc>
              <a:spcBef>
                <a:spcPts val="0"/>
              </a:spcBef>
              <a:spcAft>
                <a:spcPts val="0"/>
              </a:spcAft>
              <a:buNone/>
              <a:defRPr sz="2400" cap="none"/>
            </a:lvl4pPr>
            <a:lvl5pPr algn="l">
              <a:lnSpc>
                <a:spcPct val="100000"/>
              </a:lnSpc>
              <a:spcBef>
                <a:spcPts val="0"/>
              </a:spcBef>
              <a:spcAft>
                <a:spcPts val="0"/>
              </a:spcAft>
              <a:buNone/>
              <a:defRPr sz="2400" cap="none"/>
            </a:lvl5pPr>
            <a:lvl6pPr algn="l">
              <a:lnSpc>
                <a:spcPct val="100000"/>
              </a:lnSpc>
              <a:spcBef>
                <a:spcPts val="0"/>
              </a:spcBef>
              <a:spcAft>
                <a:spcPts val="0"/>
              </a:spcAft>
              <a:buNone/>
              <a:defRPr sz="2400" cap="none"/>
            </a:lvl6pPr>
            <a:lvl7pPr algn="l">
              <a:lnSpc>
                <a:spcPct val="100000"/>
              </a:lnSpc>
              <a:spcBef>
                <a:spcPts val="0"/>
              </a:spcBef>
              <a:spcAft>
                <a:spcPts val="0"/>
              </a:spcAft>
              <a:buNone/>
              <a:defRPr sz="2400" cap="none"/>
            </a:lvl7pPr>
            <a:lvl8pPr algn="l">
              <a:lnSpc>
                <a:spcPct val="100000"/>
              </a:lnSpc>
              <a:spcBef>
                <a:spcPts val="0"/>
              </a:spcBef>
              <a:spcAft>
                <a:spcPts val="0"/>
              </a:spcAft>
              <a:buNone/>
              <a:defRPr sz="2400" cap="none"/>
            </a:lvl8pPr>
            <a:lvl9pPr algn="l">
              <a:lnSpc>
                <a:spcPct val="100000"/>
              </a:lnSpc>
              <a:spcBef>
                <a:spcPts val="0"/>
              </a:spcBef>
              <a:spcAft>
                <a:spcPts val="0"/>
              </a:spcAft>
              <a:buNone/>
              <a:defRPr sz="2400" cap="none"/>
            </a:lvl9pPr>
          </a:lstStyle>
          <a:p>
            <a:pPr/>
          </a:p>
        </p:txBody>
      </p:sp>
      <p:sp>
        <p:nvSpPr>
          <p:cNvPr id="3" name="Google Shape;37;p74"/>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ZCJ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IwIAAAxEwAAGxwAABAAAAAmAAAACAAAAD2wAAD/HwAA"/>
              </a:ext>
            </a:extLst>
          </p:cNvSpPr>
          <p:nvPr>
            <p:ph idx="1"/>
          </p:nvPr>
        </p:nvSpPr>
        <p:spPr>
          <a:xfrm>
            <a:off x="311785" y="1389380"/>
            <a:ext cx="2807970" cy="3179445"/>
          </a:xfrm>
          <a:noFill/>
          <a:ln>
            <a:noFill/>
          </a:ln>
        </p:spPr>
        <p:txBody>
          <a:bodyPr vert="horz" wrap="square" lIns="91440" tIns="91440" rIns="91440" bIns="91440" numCol="1" spcCol="215900" anchor="t">
            <a:prstTxWarp prst="textNoShape">
              <a:avLst/>
            </a:prstTxWarp>
          </a:bodyPr>
          <a:lstStyle>
            <a:lvl1pPr marL="457200" indent="-304800" algn="l">
              <a:lnSpc>
                <a:spcPct val="115000"/>
              </a:lnSpc>
              <a:spcBef>
                <a:spcPts val="0"/>
              </a:spcBef>
              <a:spcAft>
                <a:spcPts val="0"/>
              </a:spcAft>
              <a:buSzPts val="1200"/>
              <a:buChar char="●"/>
              <a:defRPr sz="1200" cap="none"/>
            </a:lvl1pPr>
            <a:lvl2pPr marL="914400" indent="-304800" algn="l">
              <a:lnSpc>
                <a:spcPct val="115000"/>
              </a:lnSpc>
              <a:spcBef>
                <a:spcPts val="1600"/>
              </a:spcBef>
              <a:spcAft>
                <a:spcPts val="0"/>
              </a:spcAft>
              <a:buSzPts val="1200"/>
              <a:buChar char="○"/>
              <a:defRPr sz="1200" cap="none"/>
            </a:lvl2pPr>
            <a:lvl3pPr marL="1371600" indent="-304800" algn="l">
              <a:lnSpc>
                <a:spcPct val="115000"/>
              </a:lnSpc>
              <a:spcBef>
                <a:spcPts val="1600"/>
              </a:spcBef>
              <a:spcAft>
                <a:spcPts val="0"/>
              </a:spcAft>
              <a:buSzPts val="1200"/>
              <a:buChar char="■"/>
              <a:defRPr sz="1200" cap="none"/>
            </a:lvl3pPr>
            <a:lvl4pPr marL="1828800" indent="-304800" algn="l">
              <a:lnSpc>
                <a:spcPct val="115000"/>
              </a:lnSpc>
              <a:spcBef>
                <a:spcPts val="1600"/>
              </a:spcBef>
              <a:spcAft>
                <a:spcPts val="0"/>
              </a:spcAft>
              <a:buSzPts val="1200"/>
              <a:buChar char="●"/>
              <a:defRPr sz="1200" cap="none"/>
            </a:lvl4pPr>
            <a:lvl5pPr marL="2286000" indent="-304800" algn="l">
              <a:lnSpc>
                <a:spcPct val="115000"/>
              </a:lnSpc>
              <a:spcBef>
                <a:spcPts val="1600"/>
              </a:spcBef>
              <a:spcAft>
                <a:spcPts val="0"/>
              </a:spcAft>
              <a:buSzPts val="1200"/>
              <a:buChar char="○"/>
              <a:defRPr sz="1200" cap="none"/>
            </a:lvl5pPr>
            <a:lvl6pPr marL="2743200" indent="-304800" algn="l">
              <a:lnSpc>
                <a:spcPct val="115000"/>
              </a:lnSpc>
              <a:spcBef>
                <a:spcPts val="1600"/>
              </a:spcBef>
              <a:spcAft>
                <a:spcPts val="0"/>
              </a:spcAft>
              <a:buSzPts val="1200"/>
              <a:buChar char="■"/>
              <a:defRPr sz="1200" cap="none"/>
            </a:lvl6pPr>
            <a:lvl7pPr marL="3200400" indent="-304800" algn="l">
              <a:lnSpc>
                <a:spcPct val="115000"/>
              </a:lnSpc>
              <a:spcBef>
                <a:spcPts val="1600"/>
              </a:spcBef>
              <a:spcAft>
                <a:spcPts val="0"/>
              </a:spcAft>
              <a:buSzPts val="1200"/>
              <a:buChar char="●"/>
              <a:defRPr sz="1200" cap="none"/>
            </a:lvl7pPr>
            <a:lvl8pPr marL="3657600" indent="-304800" algn="l">
              <a:lnSpc>
                <a:spcPct val="115000"/>
              </a:lnSpc>
              <a:spcBef>
                <a:spcPts val="1600"/>
              </a:spcBef>
              <a:spcAft>
                <a:spcPts val="0"/>
              </a:spcAft>
              <a:buSzPts val="1200"/>
              <a:buChar char="○"/>
              <a:defRPr sz="1200" cap="none"/>
            </a:lvl8pPr>
            <a:lvl9pPr marL="4114800" indent="-304800" algn="l">
              <a:lnSpc>
                <a:spcPct val="115000"/>
              </a:lnSpc>
              <a:spcBef>
                <a:spcPts val="1600"/>
              </a:spcBef>
              <a:spcAft>
                <a:spcPts val="1600"/>
              </a:spcAft>
              <a:buSzPts val="1200"/>
              <a:buChar char="■"/>
              <a:defRPr sz="1200" cap="none"/>
            </a:lvl9pPr>
          </a:lstStyle>
          <a:p>
            <a:pPr/>
          </a:p>
        </p:txBody>
      </p:sp>
      <p:sp>
        <p:nvSpPr>
          <p:cNvPr id="4" name="Google Shape;38;p74"/>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V0A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3E82-CCF2-60C8-BC8D-3A9D70C34A6F}" type="slidenum">
              <a:rPr lang="it-it" cap="none"/>
              <a:t>‹#›</a:t>
            </a:fld>
          </a:p>
        </p:txBody>
      </p:sp>
    </p:spTree>
  </p:cSld>
  <p:clrMapOvr>
    <a:masterClrMapping/>
  </p:clrMapOvr>
  <p:hf hdr="0" ftr="0" dt="0"/>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MAIN_POINT">
    <p:spTree>
      <p:nvGrpSpPr>
        <p:cNvPr id="1" name=""/>
        <p:cNvGrpSpPr/>
        <p:nvPr/>
      </p:nvGrpSpPr>
      <p:grpSpPr>
        <a:xfrm>
          <a:off x="0" y="0"/>
          <a:ext cx="0" cy="0"/>
          <a:chOff x="0" y="0"/>
          <a:chExt cx="0" cy="0"/>
        </a:xfrm>
      </p:grpSpPr>
      <p:sp>
        <p:nvSpPr>
          <p:cNvPr id="2" name="Google Shape;40;p75"/>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TWG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AMAAMUCAAAwKgAA7xsAABAAAAAmAAAACAAAAL2wAAD/HwAA"/>
              </a:ext>
            </a:extLst>
          </p:cNvSpPr>
          <p:nvPr>
            <p:ph type="title"/>
          </p:nvPr>
        </p:nvSpPr>
        <p:spPr>
          <a:xfrm>
            <a:off x="490220" y="450215"/>
            <a:ext cx="6367780" cy="4090670"/>
          </a:xfrm>
          <a:noFill/>
          <a:ln>
            <a:noFill/>
          </a:ln>
        </p:spPr>
        <p:txBody>
          <a:bodyPr vert="horz" wrap="square" lIns="91440" tIns="91440" rIns="91440" bIns="91440" numCol="1" spcCol="215900" anchor="ctr">
            <a:prstTxWarp prst="textNoShape">
              <a:avLst/>
            </a:prstTxWarp>
          </a:bodyPr>
          <a:lstStyle>
            <a:lvl1pPr algn="l">
              <a:lnSpc>
                <a:spcPct val="100000"/>
              </a:lnSpc>
              <a:spcBef>
                <a:spcPts val="0"/>
              </a:spcBef>
              <a:spcAft>
                <a:spcPts val="0"/>
              </a:spcAft>
              <a:buNone/>
              <a:defRPr sz="4800" cap="none"/>
            </a:lvl1pPr>
            <a:lvl2pPr algn="l">
              <a:lnSpc>
                <a:spcPct val="100000"/>
              </a:lnSpc>
              <a:spcBef>
                <a:spcPts val="0"/>
              </a:spcBef>
              <a:spcAft>
                <a:spcPts val="0"/>
              </a:spcAft>
              <a:buNone/>
              <a:defRPr sz="4800" cap="none"/>
            </a:lvl2pPr>
            <a:lvl3pPr algn="l">
              <a:lnSpc>
                <a:spcPct val="100000"/>
              </a:lnSpc>
              <a:spcBef>
                <a:spcPts val="0"/>
              </a:spcBef>
              <a:spcAft>
                <a:spcPts val="0"/>
              </a:spcAft>
              <a:buNone/>
              <a:defRPr sz="4800" cap="none"/>
            </a:lvl3pPr>
            <a:lvl4pPr algn="l">
              <a:lnSpc>
                <a:spcPct val="100000"/>
              </a:lnSpc>
              <a:spcBef>
                <a:spcPts val="0"/>
              </a:spcBef>
              <a:spcAft>
                <a:spcPts val="0"/>
              </a:spcAft>
              <a:buNone/>
              <a:defRPr sz="4800" cap="none"/>
            </a:lvl4pPr>
            <a:lvl5pPr algn="l">
              <a:lnSpc>
                <a:spcPct val="100000"/>
              </a:lnSpc>
              <a:spcBef>
                <a:spcPts val="0"/>
              </a:spcBef>
              <a:spcAft>
                <a:spcPts val="0"/>
              </a:spcAft>
              <a:buNone/>
              <a:defRPr sz="4800" cap="none"/>
            </a:lvl5pPr>
            <a:lvl6pPr algn="l">
              <a:lnSpc>
                <a:spcPct val="100000"/>
              </a:lnSpc>
              <a:spcBef>
                <a:spcPts val="0"/>
              </a:spcBef>
              <a:spcAft>
                <a:spcPts val="0"/>
              </a:spcAft>
              <a:buNone/>
              <a:defRPr sz="4800" cap="none"/>
            </a:lvl6pPr>
            <a:lvl7pPr algn="l">
              <a:lnSpc>
                <a:spcPct val="100000"/>
              </a:lnSpc>
              <a:spcBef>
                <a:spcPts val="0"/>
              </a:spcBef>
              <a:spcAft>
                <a:spcPts val="0"/>
              </a:spcAft>
              <a:buNone/>
              <a:defRPr sz="4800" cap="none"/>
            </a:lvl7pPr>
            <a:lvl8pPr algn="l">
              <a:lnSpc>
                <a:spcPct val="100000"/>
              </a:lnSpc>
              <a:spcBef>
                <a:spcPts val="0"/>
              </a:spcBef>
              <a:spcAft>
                <a:spcPts val="0"/>
              </a:spcAft>
              <a:buNone/>
              <a:defRPr sz="4800" cap="none"/>
            </a:lvl8pPr>
            <a:lvl9pPr algn="l">
              <a:lnSpc>
                <a:spcPct val="100000"/>
              </a:lnSpc>
              <a:spcBef>
                <a:spcPts val="0"/>
              </a:spcBef>
              <a:spcAft>
                <a:spcPts val="0"/>
              </a:spcAft>
              <a:buNone/>
              <a:defRPr sz="4800" cap="none"/>
            </a:lvl9pPr>
          </a:lstStyle>
          <a:p>
            <a:pPr/>
          </a:p>
        </p:txBody>
      </p:sp>
      <p:sp>
        <p:nvSpPr>
          <p:cNvPr id="3" name="Google Shape;41;p75"/>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2E7A-34F2-60D8-BC8D-C28D60C34A97}" type="slidenum">
              <a:rPr lang="it-it" cap="none"/>
              <a:t>‹#›</a:t>
            </a:fld>
          </a:p>
        </p:txBody>
      </p:sp>
    </p:spTree>
  </p:cSld>
  <p:clrMapOvr>
    <a:masterClrMapping/>
  </p:clrMapOvr>
  <p:hf hdr="0" ftr="0" dt="0"/>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SECTION_TITLE_AND_DESCRIPTION">
    <p:spTree>
      <p:nvGrpSpPr>
        <p:cNvPr id="1" name=""/>
        <p:cNvGrpSpPr/>
        <p:nvPr/>
      </p:nvGrpSpPr>
      <p:grpSpPr>
        <a:xfrm>
          <a:off x="0" y="0"/>
          <a:ext cx="0" cy="0"/>
          <a:chOff x="0" y="0"/>
          <a:chExt cx="0" cy="0"/>
        </a:xfrm>
      </p:grpSpPr>
      <p:sp>
        <p:nvSpPr>
          <p:cNvPr id="2" name="Google Shape;43;p76"/>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EAAAAAAAAA7u7u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7u7uAAAAAAEAAAAAAAAAAAAAAAAAAAAAAAAAAAAAAAAAAAAAAAAAAAAAAAJ/f38AAAAAA8zMzADAwP8Af39/AAAAAAAAAAAAAAAAAAAAAAAAAAAAIQAAABgAAAAUAAAAIBwAAAAAAABAOAAApB8AABAAAAAmAAAACAAAAP//////////"/>
              </a:ext>
            </a:extLst>
          </p:cNvSpPr>
          <p:nvPr/>
        </p:nvSpPr>
        <p:spPr>
          <a:xfrm>
            <a:off x="4572000" y="0"/>
            <a:ext cx="4572000" cy="5143500"/>
          </a:xfrm>
          <a:prstGeom prst="rect">
            <a:avLst/>
          </a:prstGeom>
          <a:solidFill>
            <a:srgbClr val="EEEEEE"/>
          </a:solidFill>
          <a:ln>
            <a:noFill/>
          </a:ln>
          <a:effectLst/>
        </p:spPr>
        <p:txBody>
          <a:bodyPr vert="horz" wrap="square" lIns="91440" tIns="91440" rIns="91440" bIns="91440" numCol="1" spcCol="215900" anchor="ctr"/>
          <a:lstStyle/>
          <a:p>
            <a:pPr marL="0" marR="0" indent="0" algn="l">
              <a:lnSpc>
                <a:spcPct val="100000"/>
              </a:lnSpc>
              <a:spcBef>
                <a:spcPts val="0"/>
              </a:spcBef>
              <a:spcAft>
                <a:spcPts val="0"/>
              </a:spcAft>
              <a:buNone/>
            </a:pPr>
          </a:p>
        </p:txBody>
      </p:sp>
      <p:sp>
        <p:nvSpPr>
          <p:cNvPr id="3" name="Google Shape;44;p76"/>
          <p:cNvSpPr>
            <a:spLocks noGrp="1" noChangeArrowheads="1"/>
            <a:extLst>
              <a:ext uri="smNativeData">
                <pr:smNativeData xmlns:pr="smNativeData" xmlns="smNativeData" val="SMDATA_15_Yt/QYxMAAAAlAAAAZAAAAA0AAAAAkAAAAJAAAACQAAAAkAAAAAAAAAAC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O1B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gEAAJYHAACFGgAAtBAAABAAAAAmAAAACAAAAL2wAAD/HwAA"/>
              </a:ext>
            </a:extLst>
          </p:cNvSpPr>
          <p:nvPr>
            <p:ph type="title"/>
          </p:nvPr>
        </p:nvSpPr>
        <p:spPr>
          <a:xfrm>
            <a:off x="265430" y="1233170"/>
            <a:ext cx="4045585" cy="1482090"/>
          </a:xfrm>
          <a:noFill/>
          <a:ln>
            <a:noFill/>
          </a:ln>
        </p:spPr>
        <p:txBody>
          <a:bodyPr vert="horz" wrap="square" lIns="91440" tIns="91440" rIns="91440" bIns="91440" numCol="1" spcCol="215900" anchor="b">
            <a:prstTxWarp prst="textNoShape">
              <a:avLst/>
            </a:prstTxWarp>
          </a:bodyPr>
          <a:lstStyle>
            <a:lvl1pPr algn="ctr">
              <a:lnSpc>
                <a:spcPct val="100000"/>
              </a:lnSpc>
              <a:spcBef>
                <a:spcPts val="0"/>
              </a:spcBef>
              <a:spcAft>
                <a:spcPts val="0"/>
              </a:spcAft>
              <a:buNone/>
              <a:defRPr sz="4200" cap="none"/>
            </a:lvl1pPr>
            <a:lvl2pPr algn="ctr">
              <a:lnSpc>
                <a:spcPct val="100000"/>
              </a:lnSpc>
              <a:spcBef>
                <a:spcPts val="0"/>
              </a:spcBef>
              <a:spcAft>
                <a:spcPts val="0"/>
              </a:spcAft>
              <a:buNone/>
              <a:defRPr sz="4200" cap="none"/>
            </a:lvl2pPr>
            <a:lvl3pPr algn="ctr">
              <a:lnSpc>
                <a:spcPct val="100000"/>
              </a:lnSpc>
              <a:spcBef>
                <a:spcPts val="0"/>
              </a:spcBef>
              <a:spcAft>
                <a:spcPts val="0"/>
              </a:spcAft>
              <a:buNone/>
              <a:defRPr sz="4200" cap="none"/>
            </a:lvl3pPr>
            <a:lvl4pPr algn="ctr">
              <a:lnSpc>
                <a:spcPct val="100000"/>
              </a:lnSpc>
              <a:spcBef>
                <a:spcPts val="0"/>
              </a:spcBef>
              <a:spcAft>
                <a:spcPts val="0"/>
              </a:spcAft>
              <a:buNone/>
              <a:defRPr sz="4200" cap="none"/>
            </a:lvl4pPr>
            <a:lvl5pPr algn="ctr">
              <a:lnSpc>
                <a:spcPct val="100000"/>
              </a:lnSpc>
              <a:spcBef>
                <a:spcPts val="0"/>
              </a:spcBef>
              <a:spcAft>
                <a:spcPts val="0"/>
              </a:spcAft>
              <a:buNone/>
              <a:defRPr sz="4200" cap="none"/>
            </a:lvl5pPr>
            <a:lvl6pPr algn="ctr">
              <a:lnSpc>
                <a:spcPct val="100000"/>
              </a:lnSpc>
              <a:spcBef>
                <a:spcPts val="0"/>
              </a:spcBef>
              <a:spcAft>
                <a:spcPts val="0"/>
              </a:spcAft>
              <a:buNone/>
              <a:defRPr sz="4200" cap="none"/>
            </a:lvl6pPr>
            <a:lvl7pPr algn="ctr">
              <a:lnSpc>
                <a:spcPct val="100000"/>
              </a:lnSpc>
              <a:spcBef>
                <a:spcPts val="0"/>
              </a:spcBef>
              <a:spcAft>
                <a:spcPts val="0"/>
              </a:spcAft>
              <a:buNone/>
              <a:defRPr sz="4200" cap="none"/>
            </a:lvl7pPr>
            <a:lvl8pPr algn="ctr">
              <a:lnSpc>
                <a:spcPct val="100000"/>
              </a:lnSpc>
              <a:spcBef>
                <a:spcPts val="0"/>
              </a:spcBef>
              <a:spcAft>
                <a:spcPts val="0"/>
              </a:spcAft>
              <a:buNone/>
              <a:defRPr sz="4200" cap="none"/>
            </a:lvl8pPr>
            <a:lvl9pPr algn="ctr">
              <a:lnSpc>
                <a:spcPct val="100000"/>
              </a:lnSpc>
              <a:spcBef>
                <a:spcPts val="0"/>
              </a:spcBef>
              <a:spcAft>
                <a:spcPts val="0"/>
              </a:spcAft>
              <a:buNone/>
              <a:defRPr sz="4200" cap="none"/>
            </a:lvl9pPr>
          </a:lstStyle>
          <a:p>
            <a:pPr/>
          </a:p>
        </p:txBody>
      </p:sp>
      <p:sp>
        <p:nvSpPr>
          <p:cNvPr id="4" name="Google Shape;45;p76"/>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gEAAD4RAACFGgAA1xgAABAAAAAmAAAACAAAAD2wAAD/HwAA"/>
              </a:ext>
            </a:extLst>
          </p:cNvSpPr>
          <p:nvPr>
            <p:ph type="subTitle" idx="1"/>
          </p:nvPr>
        </p:nvSpPr>
        <p:spPr>
          <a:xfrm>
            <a:off x="265430" y="2802890"/>
            <a:ext cx="4045585" cy="1235075"/>
          </a:xfrm>
          <a:noFill/>
          <a:ln>
            <a:noFill/>
          </a:ln>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defRPr sz="2100" cap="none"/>
            </a:lvl1pPr>
            <a:lvl2pPr algn="ctr">
              <a:lnSpc>
                <a:spcPct val="100000"/>
              </a:lnSpc>
              <a:spcBef>
                <a:spcPts val="0"/>
              </a:spcBef>
              <a:spcAft>
                <a:spcPts val="0"/>
              </a:spcAft>
              <a:buNone/>
              <a:defRPr sz="2100" cap="none"/>
            </a:lvl2pPr>
            <a:lvl3pPr algn="ctr">
              <a:lnSpc>
                <a:spcPct val="100000"/>
              </a:lnSpc>
              <a:spcBef>
                <a:spcPts val="0"/>
              </a:spcBef>
              <a:spcAft>
                <a:spcPts val="0"/>
              </a:spcAft>
              <a:buNone/>
              <a:defRPr sz="2100" cap="none"/>
            </a:lvl3pPr>
            <a:lvl4pPr algn="ctr">
              <a:lnSpc>
                <a:spcPct val="100000"/>
              </a:lnSpc>
              <a:spcBef>
                <a:spcPts val="0"/>
              </a:spcBef>
              <a:spcAft>
                <a:spcPts val="0"/>
              </a:spcAft>
              <a:buNone/>
              <a:defRPr sz="2100" cap="none"/>
            </a:lvl4pPr>
            <a:lvl5pPr algn="ctr">
              <a:lnSpc>
                <a:spcPct val="100000"/>
              </a:lnSpc>
              <a:spcBef>
                <a:spcPts val="0"/>
              </a:spcBef>
              <a:spcAft>
                <a:spcPts val="0"/>
              </a:spcAft>
              <a:buNone/>
              <a:defRPr sz="2100" cap="none"/>
            </a:lvl5pPr>
            <a:lvl6pPr algn="ctr">
              <a:lnSpc>
                <a:spcPct val="100000"/>
              </a:lnSpc>
              <a:spcBef>
                <a:spcPts val="0"/>
              </a:spcBef>
              <a:spcAft>
                <a:spcPts val="0"/>
              </a:spcAft>
              <a:buNone/>
              <a:defRPr sz="2100" cap="none"/>
            </a:lvl6pPr>
            <a:lvl7pPr algn="ctr">
              <a:lnSpc>
                <a:spcPct val="100000"/>
              </a:lnSpc>
              <a:spcBef>
                <a:spcPts val="0"/>
              </a:spcBef>
              <a:spcAft>
                <a:spcPts val="0"/>
              </a:spcAft>
              <a:buNone/>
              <a:defRPr sz="2100" cap="none"/>
            </a:lvl7pPr>
            <a:lvl8pPr algn="ctr">
              <a:lnSpc>
                <a:spcPct val="100000"/>
              </a:lnSpc>
              <a:spcBef>
                <a:spcPts val="0"/>
              </a:spcBef>
              <a:spcAft>
                <a:spcPts val="0"/>
              </a:spcAft>
              <a:buNone/>
              <a:defRPr sz="2100" cap="none"/>
            </a:lvl8pPr>
            <a:lvl9pPr algn="ctr">
              <a:lnSpc>
                <a:spcPct val="100000"/>
              </a:lnSpc>
              <a:spcBef>
                <a:spcPts val="0"/>
              </a:spcBef>
              <a:spcAft>
                <a:spcPts val="0"/>
              </a:spcAft>
              <a:buNone/>
              <a:defRPr sz="2100" cap="none"/>
            </a:lvl9pPr>
          </a:lstStyle>
          <a:p>
            <a:pPr/>
          </a:p>
        </p:txBody>
      </p:sp>
      <p:sp>
        <p:nvSpPr>
          <p:cNvPr id="5" name="Google Shape;46;p76"/>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x4AAHQEAAD9NQAALxsAABAAAAAmAAAACAAAAL2wAAD/HwAA"/>
              </a:ext>
            </a:extLst>
          </p:cNvSpPr>
          <p:nvPr>
            <p:ph idx="2"/>
          </p:nvPr>
        </p:nvSpPr>
        <p:spPr>
          <a:xfrm>
            <a:off x="4939665" y="723900"/>
            <a:ext cx="3836670" cy="3695065"/>
          </a:xfrm>
          <a:noFill/>
          <a:ln>
            <a:noFill/>
          </a:ln>
        </p:spPr>
        <p:txBody>
          <a:bodyPr vert="horz" wrap="square" lIns="91440" tIns="91440" rIns="91440" bIns="91440" numCol="1" spcCol="215900" anchor="ctr">
            <a:prstTxWarp prst="textNoShape">
              <a:avLst/>
            </a:prstTxWarp>
          </a:bodyPr>
          <a:lstStyle>
            <a:lvl1pPr marL="457200" indent="-342900" algn="l">
              <a:lnSpc>
                <a:spcPct val="115000"/>
              </a:lnSpc>
              <a:spcBef>
                <a:spcPts val="0"/>
              </a:spcBef>
              <a:spcAft>
                <a:spcPts val="0"/>
              </a:spcAft>
              <a:buSzPts val="1800"/>
              <a:buChar char="●"/>
            </a:lvl1pPr>
            <a:lvl2pPr marL="914400" indent="-317500" algn="l">
              <a:lnSpc>
                <a:spcPct val="115000"/>
              </a:lnSpc>
              <a:spcBef>
                <a:spcPts val="1600"/>
              </a:spcBef>
              <a:spcAft>
                <a:spcPts val="0"/>
              </a:spcAft>
              <a:buSzPts val="1400"/>
              <a:buChar char="○"/>
            </a:lvl2pPr>
            <a:lvl3pPr marL="1371600" indent="-317500" algn="l">
              <a:lnSpc>
                <a:spcPct val="115000"/>
              </a:lnSpc>
              <a:spcBef>
                <a:spcPts val="1600"/>
              </a:spcBef>
              <a:spcAft>
                <a:spcPts val="0"/>
              </a:spcAft>
              <a:buSzPts val="1400"/>
              <a:buChar char="■"/>
            </a:lvl3pPr>
            <a:lvl4pPr marL="1828800" indent="-317500" algn="l">
              <a:lnSpc>
                <a:spcPct val="115000"/>
              </a:lnSpc>
              <a:spcBef>
                <a:spcPts val="1600"/>
              </a:spcBef>
              <a:spcAft>
                <a:spcPts val="0"/>
              </a:spcAft>
              <a:buSzPts val="1400"/>
              <a:buChar char="●"/>
            </a:lvl4pPr>
            <a:lvl5pPr marL="2286000" indent="-317500" algn="l">
              <a:lnSpc>
                <a:spcPct val="115000"/>
              </a:lnSpc>
              <a:spcBef>
                <a:spcPts val="1600"/>
              </a:spcBef>
              <a:spcAft>
                <a:spcPts val="0"/>
              </a:spcAft>
              <a:buSzPts val="1400"/>
              <a:buChar char="○"/>
            </a:lvl5pPr>
            <a:lvl6pPr marL="2743200" indent="-317500" algn="l">
              <a:lnSpc>
                <a:spcPct val="115000"/>
              </a:lnSpc>
              <a:spcBef>
                <a:spcPts val="1600"/>
              </a:spcBef>
              <a:spcAft>
                <a:spcPts val="0"/>
              </a:spcAft>
              <a:buSzPts val="1400"/>
              <a:buChar char="■"/>
            </a:lvl6pPr>
            <a:lvl7pPr marL="3200400" indent="-317500" algn="l">
              <a:lnSpc>
                <a:spcPct val="115000"/>
              </a:lnSpc>
              <a:spcBef>
                <a:spcPts val="1600"/>
              </a:spcBef>
              <a:spcAft>
                <a:spcPts val="0"/>
              </a:spcAft>
              <a:buSzPts val="1400"/>
              <a:buChar char="●"/>
            </a:lvl7pPr>
            <a:lvl8pPr marL="3657600" indent="-317500" algn="l">
              <a:lnSpc>
                <a:spcPct val="115000"/>
              </a:lnSpc>
              <a:spcBef>
                <a:spcPts val="1600"/>
              </a:spcBef>
              <a:spcAft>
                <a:spcPts val="0"/>
              </a:spcAft>
              <a:buSzPts val="1400"/>
              <a:buChar char="○"/>
            </a:lvl8pPr>
            <a:lvl9pPr marL="4114800" indent="-317500" algn="l">
              <a:lnSpc>
                <a:spcPct val="115000"/>
              </a:lnSpc>
              <a:spcBef>
                <a:spcPts val="1600"/>
              </a:spcBef>
              <a:spcAft>
                <a:spcPts val="1600"/>
              </a:spcAft>
              <a:buSzPts val="1400"/>
              <a:buChar char="■"/>
            </a:lvl9pPr>
          </a:lstStyle>
          <a:p>
            <a:pPr/>
          </a:p>
        </p:txBody>
      </p:sp>
      <p:sp>
        <p:nvSpPr>
          <p:cNvPr id="6" name="Google Shape;47;p76"/>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XsAN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DywAAD/HwAA"/>
              </a:ext>
            </a:extLst>
          </p:cNvSpPr>
          <p:nvPr>
            <p:ph type="sldNum" idx="12"/>
          </p:nvPr>
        </p:nvSpPr>
        <p:spPr>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379B-D5F2-60C1-BC8D-239479C34A76}" type="slidenum">
              <a:rPr lang="it-it" cap="none"/>
              <a:t>‹#›</a:t>
            </a:fld>
          </a:p>
        </p:txBody>
      </p:sp>
    </p:spTree>
  </p:cSld>
  <p:clrMapOvr>
    <a:masterClrMapping/>
  </p:clrMapOvr>
  <p:hf hdr="0" ftr="0" dt="0"/>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name="simple-light-2">
    <p:bg>
      <p:bgPr>
        <a:solidFill>
          <a:srgbClr val="FFFFFF"/>
        </a:solidFill>
        <a:effectLst/>
      </p:bgPr>
    </p:bg>
    <p:spTree>
      <p:nvGrpSpPr>
        <p:cNvPr id="1" name=""/>
        <p:cNvGrpSpPr/>
        <p:nvPr/>
      </p:nvGrpSpPr>
      <p:grpSpPr>
        <a:xfrm>
          <a:off x="0" y="0"/>
          <a:ext cx="0" cy="0"/>
          <a:chOff x="0" y="0"/>
          <a:chExt cx="0" cy="0"/>
        </a:xfrm>
      </p:grpSpPr>
      <p:sp>
        <p:nvSpPr>
          <p:cNvPr id="2" name="Google Shape;6;p67"/>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KiDCQ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L0CAABVNgAAQwYAABAAAAAmAAAACAAAAL2/AAD/HwAA"/>
              </a:ext>
            </a:extLst>
          </p:cNvSpPr>
          <p:nvPr>
            <p:ph type="title"/>
          </p:nvPr>
        </p:nvSpPr>
        <p:spPr>
          <a:xfrm>
            <a:off x="311785" y="445135"/>
            <a:ext cx="8520430" cy="572770"/>
          </a:xfrm>
          <a:prstGeom prst="rect">
            <a:avLst/>
          </a:prstGeom>
          <a:noFill/>
          <a:ln>
            <a:noFill/>
          </a:ln>
        </p:spPr>
        <p:txBody>
          <a:bodyPr vert="horz" wrap="square" lIns="91440" tIns="91440" rIns="91440" bIns="91440" numCol="1" spcCol="215900" anchor="t">
            <a:prstTxWarp prst="textNoShape">
              <a:avLst/>
            </a:prstTxWarp>
          </a:bodyPr>
          <a:lstStyle>
            <a:lvl1pPr marR="0" algn="l">
              <a:lnSpc>
                <a:spcPct val="100000"/>
              </a:lnSpc>
              <a:spcBef>
                <a:spcPts val="0"/>
              </a:spcBef>
              <a:spcAft>
                <a:spcPts val="0"/>
              </a:spcAft>
              <a:buNone/>
              <a:defRPr sz="2800" b="0" i="0" u="none" strike="noStrike" cap="none">
                <a:solidFill>
                  <a:srgbClr val="000000"/>
                </a:solidFill>
                <a:latin typeface="Arial" pitchFamily="2" charset="0"/>
                <a:ea typeface="Arial" pitchFamily="2" charset="0"/>
                <a:cs typeface="Arial" pitchFamily="2" charset="0"/>
              </a:defRPr>
            </a:lvl1pPr>
            <a:lvl2pPr marR="0" algn="l">
              <a:lnSpc>
                <a:spcPct val="100000"/>
              </a:lnSpc>
              <a:spcBef>
                <a:spcPts val="0"/>
              </a:spcBef>
              <a:spcAft>
                <a:spcPts val="0"/>
              </a:spcAft>
              <a:buNone/>
              <a:defRPr sz="2800" b="0" i="0" u="none" strike="noStrike" cap="none">
                <a:solidFill>
                  <a:srgbClr val="000000"/>
                </a:solidFill>
                <a:latin typeface="Arial" pitchFamily="2" charset="0"/>
                <a:ea typeface="Arial" pitchFamily="2" charset="0"/>
                <a:cs typeface="Arial" pitchFamily="2" charset="0"/>
              </a:defRPr>
            </a:lvl2pPr>
            <a:lvl3pPr marR="0" algn="l">
              <a:lnSpc>
                <a:spcPct val="100000"/>
              </a:lnSpc>
              <a:spcBef>
                <a:spcPts val="0"/>
              </a:spcBef>
              <a:spcAft>
                <a:spcPts val="0"/>
              </a:spcAft>
              <a:buNone/>
              <a:defRPr sz="2800" b="0" i="0" u="none" strike="noStrike" cap="none">
                <a:solidFill>
                  <a:srgbClr val="000000"/>
                </a:solidFill>
                <a:latin typeface="Arial" pitchFamily="2" charset="0"/>
                <a:ea typeface="Arial" pitchFamily="2" charset="0"/>
                <a:cs typeface="Arial" pitchFamily="2" charset="0"/>
              </a:defRPr>
            </a:lvl3pPr>
            <a:lvl4pPr marR="0" algn="l">
              <a:lnSpc>
                <a:spcPct val="100000"/>
              </a:lnSpc>
              <a:spcBef>
                <a:spcPts val="0"/>
              </a:spcBef>
              <a:spcAft>
                <a:spcPts val="0"/>
              </a:spcAft>
              <a:buNone/>
              <a:defRPr sz="2800" b="0" i="0" u="none" strike="noStrike" cap="none">
                <a:solidFill>
                  <a:srgbClr val="000000"/>
                </a:solidFill>
                <a:latin typeface="Arial" pitchFamily="2" charset="0"/>
                <a:ea typeface="Arial" pitchFamily="2" charset="0"/>
                <a:cs typeface="Arial" pitchFamily="2" charset="0"/>
              </a:defRPr>
            </a:lvl4pPr>
            <a:lvl5pPr marR="0" algn="l">
              <a:lnSpc>
                <a:spcPct val="100000"/>
              </a:lnSpc>
              <a:spcBef>
                <a:spcPts val="0"/>
              </a:spcBef>
              <a:spcAft>
                <a:spcPts val="0"/>
              </a:spcAft>
              <a:buNone/>
              <a:defRPr sz="2800" b="0" i="0" u="none" strike="noStrike" cap="none">
                <a:solidFill>
                  <a:srgbClr val="000000"/>
                </a:solidFill>
                <a:latin typeface="Arial" pitchFamily="2" charset="0"/>
                <a:ea typeface="Arial" pitchFamily="2" charset="0"/>
                <a:cs typeface="Arial" pitchFamily="2" charset="0"/>
              </a:defRPr>
            </a:lvl5pPr>
            <a:lvl6pPr marR="0" algn="l">
              <a:lnSpc>
                <a:spcPct val="100000"/>
              </a:lnSpc>
              <a:spcBef>
                <a:spcPts val="0"/>
              </a:spcBef>
              <a:spcAft>
                <a:spcPts val="0"/>
              </a:spcAft>
              <a:buNone/>
              <a:defRPr sz="2800" b="0" i="0" u="none" strike="noStrike" cap="none">
                <a:solidFill>
                  <a:srgbClr val="000000"/>
                </a:solidFill>
                <a:latin typeface="Arial" pitchFamily="2" charset="0"/>
                <a:ea typeface="Arial" pitchFamily="2" charset="0"/>
                <a:cs typeface="Arial" pitchFamily="2" charset="0"/>
              </a:defRPr>
            </a:lvl6pPr>
            <a:lvl7pPr marR="0" algn="l">
              <a:lnSpc>
                <a:spcPct val="100000"/>
              </a:lnSpc>
              <a:spcBef>
                <a:spcPts val="0"/>
              </a:spcBef>
              <a:spcAft>
                <a:spcPts val="0"/>
              </a:spcAft>
              <a:buNone/>
              <a:defRPr sz="2800" b="0" i="0" u="none" strike="noStrike" cap="none">
                <a:solidFill>
                  <a:srgbClr val="000000"/>
                </a:solidFill>
                <a:latin typeface="Arial" pitchFamily="2" charset="0"/>
                <a:ea typeface="Arial" pitchFamily="2" charset="0"/>
                <a:cs typeface="Arial" pitchFamily="2" charset="0"/>
              </a:defRPr>
            </a:lvl7pPr>
            <a:lvl8pPr marR="0" algn="l">
              <a:lnSpc>
                <a:spcPct val="100000"/>
              </a:lnSpc>
              <a:spcBef>
                <a:spcPts val="0"/>
              </a:spcBef>
              <a:spcAft>
                <a:spcPts val="0"/>
              </a:spcAft>
              <a:buNone/>
              <a:defRPr sz="2800" b="0" i="0" u="none" strike="noStrike" cap="none">
                <a:solidFill>
                  <a:srgbClr val="000000"/>
                </a:solidFill>
                <a:latin typeface="Arial" pitchFamily="2" charset="0"/>
                <a:ea typeface="Arial" pitchFamily="2" charset="0"/>
                <a:cs typeface="Arial" pitchFamily="2" charset="0"/>
              </a:defRPr>
            </a:lvl8pPr>
            <a:lvl9pPr marR="0" algn="l">
              <a:lnSpc>
                <a:spcPct val="100000"/>
              </a:lnSpc>
              <a:spcBef>
                <a:spcPts val="0"/>
              </a:spcBef>
              <a:spcAft>
                <a:spcPts val="0"/>
              </a:spcAft>
              <a:buNone/>
              <a:defRPr sz="2800" b="0" i="0" u="none" strike="noStrike" cap="none">
                <a:solidFill>
                  <a:srgbClr val="000000"/>
                </a:solidFill>
                <a:latin typeface="Arial" pitchFamily="2" charset="0"/>
                <a:ea typeface="Arial" pitchFamily="2" charset="0"/>
                <a:cs typeface="Arial" pitchFamily="2" charset="0"/>
              </a:defRPr>
            </a:lvl9pPr>
          </a:lstStyle>
          <a:p>
            <a:pPr/>
          </a:p>
        </p:txBody>
      </p:sp>
      <p:sp>
        <p:nvSpPr>
          <p:cNvPr id="3" name="Google Shape;7;p67"/>
          <p:cNvSpPr>
            <a:spLocks noGrp="1" noChangeArrowheads="1"/>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BcHAABVNgAAGxwAABAAAAAmAAAACAAAAL2/AAD/HwAA"/>
              </a:ext>
            </a:extLst>
          </p:cNvSpPr>
          <p:nvPr>
            <p:ph type="body" idx="1"/>
          </p:nvPr>
        </p:nvSpPr>
        <p:spPr>
          <a:xfrm>
            <a:off x="311785" y="1152525"/>
            <a:ext cx="8520430" cy="3416300"/>
          </a:xfrm>
          <a:prstGeom prst="rect">
            <a:avLst/>
          </a:prstGeom>
          <a:noFill/>
          <a:ln>
            <a:noFill/>
          </a:ln>
        </p:spPr>
        <p:txBody>
          <a:bodyPr vert="horz" wrap="square" lIns="91440" tIns="91440" rIns="91440" bIns="91440" numCol="1" spcCol="215900" anchor="t">
            <a:prstTxWarp prst="textNoShape">
              <a:avLst/>
            </a:prstTxWarp>
          </a:bodyPr>
          <a:lstStyle>
            <a:lvl1pPr marL="457200" marR="0" indent="-342900" algn="l">
              <a:lnSpc>
                <a:spcPct val="115000"/>
              </a:lnSpc>
              <a:spcBef>
                <a:spcPts val="0"/>
              </a:spcBef>
              <a:spcAft>
                <a:spcPts val="0"/>
              </a:spcAft>
              <a:buClr>
                <a:schemeClr val="accent6"/>
              </a:buClr>
              <a:buSzPts val="1800"/>
              <a:buFont typeface="Arial" pitchFamily="2" charset="0"/>
              <a:buChar char="●"/>
              <a:defRPr sz="1800" b="0" i="0" u="none" strike="noStrike" cap="none">
                <a:solidFill>
                  <a:srgbClr val="595959"/>
                </a:solidFill>
                <a:latin typeface="Arial" pitchFamily="2" charset="0"/>
                <a:ea typeface="Arial" pitchFamily="2" charset="0"/>
                <a:cs typeface="Arial" pitchFamily="2" charset="0"/>
              </a:defRPr>
            </a:lvl1pPr>
            <a:lvl2pPr marL="914400" marR="0" indent="-317500" algn="l">
              <a:lnSpc>
                <a:spcPct val="115000"/>
              </a:lnSpc>
              <a:spcBef>
                <a:spcPts val="1600"/>
              </a:spcBef>
              <a:spcAft>
                <a:spcPts val="0"/>
              </a:spcAft>
              <a:buClr>
                <a:srgbClr val="595959"/>
              </a:buClr>
              <a:buSzPts val="1400"/>
              <a:buFont typeface="Arial" pitchFamily="2" charset="0"/>
              <a:buChar char="○"/>
              <a:defRPr sz="1400" b="0" i="0" u="none" strike="noStrike" cap="none">
                <a:solidFill>
                  <a:srgbClr val="595959"/>
                </a:solidFill>
                <a:latin typeface="Arial" pitchFamily="2" charset="0"/>
                <a:ea typeface="Arial" pitchFamily="2" charset="0"/>
                <a:cs typeface="Arial" pitchFamily="2" charset="0"/>
              </a:defRPr>
            </a:lvl2pPr>
            <a:lvl3pPr marL="1371600" marR="0" indent="-317500" algn="l">
              <a:lnSpc>
                <a:spcPct val="115000"/>
              </a:lnSpc>
              <a:spcBef>
                <a:spcPts val="1600"/>
              </a:spcBef>
              <a:spcAft>
                <a:spcPts val="0"/>
              </a:spcAft>
              <a:buClr>
                <a:srgbClr val="595959"/>
              </a:buClr>
              <a:buSzPts val="1400"/>
              <a:buFont typeface="Arial" pitchFamily="2" charset="0"/>
              <a:buChar char="■"/>
              <a:defRPr sz="1400" b="0" i="0" u="none" strike="noStrike" cap="none">
                <a:solidFill>
                  <a:srgbClr val="595959"/>
                </a:solidFill>
                <a:latin typeface="Arial" pitchFamily="2" charset="0"/>
                <a:ea typeface="Arial" pitchFamily="2" charset="0"/>
                <a:cs typeface="Arial" pitchFamily="2" charset="0"/>
              </a:defRPr>
            </a:lvl3pPr>
            <a:lvl4pPr marL="1828800" marR="0" indent="-317500" algn="l">
              <a:lnSpc>
                <a:spcPct val="115000"/>
              </a:lnSpc>
              <a:spcBef>
                <a:spcPts val="1600"/>
              </a:spcBef>
              <a:spcAft>
                <a:spcPts val="0"/>
              </a:spcAft>
              <a:buClr>
                <a:srgbClr val="595959"/>
              </a:buClr>
              <a:buSzPts val="1400"/>
              <a:buFont typeface="Arial" pitchFamily="2" charset="0"/>
              <a:buChar char="●"/>
              <a:defRPr sz="1400" b="0" i="0" u="none" strike="noStrike" cap="none">
                <a:solidFill>
                  <a:srgbClr val="595959"/>
                </a:solidFill>
                <a:latin typeface="Arial" pitchFamily="2" charset="0"/>
                <a:ea typeface="Arial" pitchFamily="2" charset="0"/>
                <a:cs typeface="Arial" pitchFamily="2" charset="0"/>
              </a:defRPr>
            </a:lvl4pPr>
            <a:lvl5pPr marL="2286000" marR="0" indent="-317500" algn="l">
              <a:lnSpc>
                <a:spcPct val="115000"/>
              </a:lnSpc>
              <a:spcBef>
                <a:spcPts val="1600"/>
              </a:spcBef>
              <a:spcAft>
                <a:spcPts val="0"/>
              </a:spcAft>
              <a:buClr>
                <a:srgbClr val="595959"/>
              </a:buClr>
              <a:buSzPts val="1400"/>
              <a:buFont typeface="Arial" pitchFamily="2" charset="0"/>
              <a:buChar char="○"/>
              <a:defRPr sz="1400" b="0" i="0" u="none" strike="noStrike" cap="none">
                <a:solidFill>
                  <a:srgbClr val="595959"/>
                </a:solidFill>
                <a:latin typeface="Arial" pitchFamily="2" charset="0"/>
                <a:ea typeface="Arial" pitchFamily="2" charset="0"/>
                <a:cs typeface="Arial" pitchFamily="2" charset="0"/>
              </a:defRPr>
            </a:lvl5pPr>
            <a:lvl6pPr marL="2743200" marR="0" indent="-317500" algn="l">
              <a:lnSpc>
                <a:spcPct val="115000"/>
              </a:lnSpc>
              <a:spcBef>
                <a:spcPts val="1600"/>
              </a:spcBef>
              <a:spcAft>
                <a:spcPts val="0"/>
              </a:spcAft>
              <a:buClr>
                <a:srgbClr val="595959"/>
              </a:buClr>
              <a:buSzPts val="1400"/>
              <a:buFont typeface="Arial" pitchFamily="2" charset="0"/>
              <a:buChar char="■"/>
              <a:defRPr sz="1400" b="0" i="0" u="none" strike="noStrike" cap="none">
                <a:solidFill>
                  <a:srgbClr val="595959"/>
                </a:solidFill>
                <a:latin typeface="Arial" pitchFamily="2" charset="0"/>
                <a:ea typeface="Arial" pitchFamily="2" charset="0"/>
                <a:cs typeface="Arial" pitchFamily="2" charset="0"/>
              </a:defRPr>
            </a:lvl6pPr>
            <a:lvl7pPr marL="3200400" marR="0" indent="-317500" algn="l">
              <a:lnSpc>
                <a:spcPct val="115000"/>
              </a:lnSpc>
              <a:spcBef>
                <a:spcPts val="1600"/>
              </a:spcBef>
              <a:spcAft>
                <a:spcPts val="0"/>
              </a:spcAft>
              <a:buClr>
                <a:srgbClr val="595959"/>
              </a:buClr>
              <a:buSzPts val="1400"/>
              <a:buFont typeface="Arial" pitchFamily="2" charset="0"/>
              <a:buChar char="●"/>
              <a:defRPr sz="1400" b="0" i="0" u="none" strike="noStrike" cap="none">
                <a:solidFill>
                  <a:srgbClr val="595959"/>
                </a:solidFill>
                <a:latin typeface="Arial" pitchFamily="2" charset="0"/>
                <a:ea typeface="Arial" pitchFamily="2" charset="0"/>
                <a:cs typeface="Arial" pitchFamily="2" charset="0"/>
              </a:defRPr>
            </a:lvl7pPr>
            <a:lvl8pPr marL="3657600" marR="0" indent="-317500" algn="l">
              <a:lnSpc>
                <a:spcPct val="115000"/>
              </a:lnSpc>
              <a:spcBef>
                <a:spcPts val="1600"/>
              </a:spcBef>
              <a:spcAft>
                <a:spcPts val="0"/>
              </a:spcAft>
              <a:buClr>
                <a:srgbClr val="595959"/>
              </a:buClr>
              <a:buSzPts val="1400"/>
              <a:buFont typeface="Arial" pitchFamily="2" charset="0"/>
              <a:buChar char="○"/>
              <a:defRPr sz="1400" b="0" i="0" u="none" strike="noStrike" cap="none">
                <a:solidFill>
                  <a:srgbClr val="595959"/>
                </a:solidFill>
                <a:latin typeface="Arial" pitchFamily="2" charset="0"/>
                <a:ea typeface="Arial" pitchFamily="2" charset="0"/>
                <a:cs typeface="Arial" pitchFamily="2" charset="0"/>
              </a:defRPr>
            </a:lvl8pPr>
            <a:lvl9pPr marL="4114800" marR="0" indent="-317500" algn="l">
              <a:lnSpc>
                <a:spcPct val="115000"/>
              </a:lnSpc>
              <a:spcBef>
                <a:spcPts val="1600"/>
              </a:spcBef>
              <a:spcAft>
                <a:spcPts val="1600"/>
              </a:spcAft>
              <a:buClr>
                <a:srgbClr val="595959"/>
              </a:buClr>
              <a:buSzPts val="1400"/>
              <a:buFont typeface="Arial" pitchFamily="2" charset="0"/>
              <a:buChar char="■"/>
              <a:defRPr sz="1400" b="0" i="0" u="none" strike="noStrike" cap="none">
                <a:solidFill>
                  <a:srgbClr val="595959"/>
                </a:solidFill>
                <a:latin typeface="Arial" pitchFamily="2" charset="0"/>
                <a:ea typeface="Arial" pitchFamily="2" charset="0"/>
                <a:cs typeface="Arial" pitchFamily="2" charset="0"/>
              </a:defRPr>
            </a:lvl9pPr>
          </a:lstStyle>
          <a:p>
            <a:pPr/>
          </a:p>
        </p:txBody>
      </p:sp>
      <p:sp>
        <p:nvSpPr>
          <p:cNvPr id="4" name="Google Shape;8;p67"/>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jQAALAcAAB/NwAAGx8AABAAAAAmAAAACAAAAL2/AAD/HwAA"/>
              </a:ext>
            </a:extLst>
          </p:cNvSpPr>
          <p:nvPr>
            <p:ph type="sldNum" idx="12"/>
          </p:nvPr>
        </p:nvSpPr>
        <p:spPr>
          <a:xfrm>
            <a:off x="8472170" y="4663440"/>
            <a:ext cx="549275" cy="393065"/>
          </a:xfrm>
          <a:prstGeom prst="rect">
            <a:avLst/>
          </a:prstGeom>
          <a:noFill/>
          <a:ln>
            <a:noFill/>
          </a:ln>
        </p:spPr>
        <p:txBody>
          <a:bodyPr vert="horz" wrap="square" lIns="91440" tIns="91440" rIns="91440" bIns="91440" numCol="1" spcCol="215900" anchor="ctr">
            <a:prstTxWarp prst="textNoShape">
              <a:avLst/>
            </a:prstTxWarp>
          </a:bodyPr>
          <a:lstStyle>
            <a:lvl1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1pPr>
            <a:lvl2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2pPr>
            <a:lvl3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3pPr>
            <a:lvl4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4pPr>
            <a:lvl5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5pPr>
            <a:lvl6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6pPr>
            <a:lvl7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7pPr>
            <a:lvl8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8pPr>
            <a:lvl9pPr marL="0" marR="0" indent="0" algn="r">
              <a:lnSpc>
                <a:spcPct val="100000"/>
              </a:lnSpc>
              <a:spcBef>
                <a:spcPts val="0"/>
              </a:spcBef>
              <a:spcAft>
                <a:spcPts val="0"/>
              </a:spcAft>
              <a:buNone/>
              <a:defRPr sz="1000" b="0" i="0" u="none" strike="noStrike" cap="none">
                <a:solidFill>
                  <a:srgbClr val="595959"/>
                </a:solidFill>
                <a:latin typeface="Arial" pitchFamily="2" charset="0"/>
                <a:ea typeface="Arial" pitchFamily="2" charset="0"/>
                <a:cs typeface="Arial" pitchFamily="2" charset="0"/>
              </a:defRPr>
            </a:lvl9pPr>
          </a:lstStyle>
          <a:p>
            <a:pPr marL="0" indent="0" algn="r">
              <a:spcBef>
                <a:spcPts val="0"/>
              </a:spcBef>
              <a:spcAft>
                <a:spcPts val="0"/>
              </a:spcAft>
              <a:buNone/>
            </a:pPr>
            <a:fld id="{1F354C08-46F2-60BA-BC8D-B0EF02C34AE5}" type="slidenum">
              <a:rPr lang="it-it" cap="none"/>
              <a:t/>
            </a:fld>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titleStyle>
    <p:body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bodyStyle>
    <p:other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0"/>
          <a:ea typeface="Arial" pitchFamily="2" charset="0"/>
          <a:cs typeface="Arial" pitchFamily="2" charset="0"/>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jpeg"/><Relationship Id="rId4" Type="http://schemas.openxmlformats.org/officeDocument/2006/relationships/image" Target="../media/image4.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eg"/><Relationship Id="rId4" Type="http://schemas.openxmlformats.org/officeDocument/2006/relationships/image" Target="../media/image4.png"/></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jpeg"/><Relationship Id="rId4" Type="http://schemas.openxmlformats.org/officeDocument/2006/relationships/image" Target="../media/image4.png"/></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2.jpeg"/></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14.png"/></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5.png"/></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5.pn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3.pn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3.png"/></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jpeg"/><Relationship Id="rId4" Type="http://schemas.openxmlformats.org/officeDocument/2006/relationships/image" Target="../media/image4.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hyperlink" Target="https://www.linkedin.com/in/melvinmassotti/" TargetMode="External"/><Relationship Id="rId5" Type="http://schemas.openxmlformats.org/officeDocument/2006/relationships/image" Target="../media/image2.png"/></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6.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7.png"/></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8.png"/><Relationship Id="rId6" Type="http://schemas.openxmlformats.org/officeDocument/2006/relationships/image" Target="../media/image19.png"/></Relationships>
</file>

<file path=ppt/slides/_rels/slide2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s>
</file>

<file path=ppt/slides/_rels/slide2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jpeg"/><Relationship Id="rId4" Type="http://schemas.openxmlformats.org/officeDocument/2006/relationships/image" Target="../media/image4.png"/></Relationships>
</file>

<file path=ppt/slides/_rels/slide2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jpeg"/><Relationship Id="rId4" Type="http://schemas.openxmlformats.org/officeDocument/2006/relationships/image" Target="../media/image4.png"/></Relationships>
</file>

<file path=ppt/slides/_rels/slide2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23.png"/></Relationships>
</file>

<file path=ppt/slides/_rels/slide2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2.jpeg"/></Relationships>
</file>

<file path=ppt/slides/_rels/slide2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jpeg"/><Relationship Id="rId4" Type="http://schemas.openxmlformats.org/officeDocument/2006/relationships/image" Target="../media/image4.png"/></Relationships>
</file>

<file path=ppt/slides/_rels/slide2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jpeg"/><Relationship Id="rId4" Type="http://schemas.openxmlformats.org/officeDocument/2006/relationships/image" Target="../media/image4.png"/></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 Id="rId4" Type="http://schemas.openxmlformats.org/officeDocument/2006/relationships/image" Target="../media/image4.png"/></Relationships>
</file>

<file path=ppt/slides/_rels/slide30.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jpeg"/><Relationship Id="rId8" Type="http://schemas.openxmlformats.org/officeDocument/2006/relationships/image" Target="../media/image4.png"/></Relationships>
</file>

<file path=ppt/slides/_rels/slide3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28.png"/></Relationships>
</file>

<file path=ppt/slides/_rels/slide3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jpeg"/><Relationship Id="rId4" Type="http://schemas.openxmlformats.org/officeDocument/2006/relationships/image" Target="../media/image4.png"/></Relationships>
</file>

<file path=ppt/slides/_rels/slide33.xml.rels><?xml version="1.0" encoding="UTF-8" standalone="yes" ?>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jpeg"/><Relationship Id="rId4" Type="http://schemas.openxmlformats.org/officeDocument/2006/relationships/image" Target="../media/image30.jpeg"/></Relationships>
</file>

<file path=ppt/slides/_rels/slide3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jpeg"/><Relationship Id="rId4" Type="http://schemas.openxmlformats.org/officeDocument/2006/relationships/image" Target="../media/image4.png"/></Relationships>
</file>

<file path=ppt/slides/_rels/slide3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jpeg"/><Relationship Id="rId9" Type="http://schemas.openxmlformats.org/officeDocument/2006/relationships/image" Target="../media/image35.png"/><Relationship Id="rId10" Type="http://schemas.openxmlformats.org/officeDocument/2006/relationships/image" Target="../media/image36.jpeg"/></Relationships>
</file>

<file path=ppt/slides/_rels/slide3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37.png"/></Relationships>
</file>

<file path=ppt/slides/_rels/slide3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jpeg"/><Relationship Id="rId4" Type="http://schemas.openxmlformats.org/officeDocument/2006/relationships/image" Target="../media/image4.png"/></Relationships>
</file>

<file path=ppt/slides/_rels/slide3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jpeg"/><Relationship Id="rId4" Type="http://schemas.openxmlformats.org/officeDocument/2006/relationships/image" Target="../media/image4.png"/></Relationships>
</file>

<file path=ppt/slides/_rels/slide3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jpeg"/><Relationship Id="rId4" Type="http://schemas.openxmlformats.org/officeDocument/2006/relationships/image" Target="../media/image4.png"/></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jpeg"/></Relationships>
</file>

<file path=ppt/slides/_rels/slide4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jpeg"/><Relationship Id="rId4" Type="http://schemas.openxmlformats.org/officeDocument/2006/relationships/image" Target="../media/image4.png"/></Relationships>
</file>

<file path=ppt/slides/_rels/slide4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jpeg"/><Relationship Id="rId4" Type="http://schemas.openxmlformats.org/officeDocument/2006/relationships/image" Target="../media/image4.png"/></Relationships>
</file>

<file path=ppt/slides/_rels/slide4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38.png"/></Relationships>
</file>

<file path=ppt/slides/_rels/slide4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jpeg"/><Relationship Id="rId4" Type="http://schemas.openxmlformats.org/officeDocument/2006/relationships/image" Target="../media/image4.png"/></Relationships>
</file>

<file path=ppt/slides/_rels/slide4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39.png"/></Relationships>
</file>

<file path=ppt/slides/_rels/slide4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40.png"/></Relationships>
</file>

<file path=ppt/slides/_rels/slide4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jpeg"/><Relationship Id="rId4" Type="http://schemas.openxmlformats.org/officeDocument/2006/relationships/image" Target="../media/image4.png"/></Relationships>
</file>

<file path=ppt/slides/_rels/slide4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jpeg"/><Relationship Id="rId4" Type="http://schemas.openxmlformats.org/officeDocument/2006/relationships/image" Target="../media/image4.png"/></Relationships>
</file>

<file path=ppt/slides/_rels/slide4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jpeg"/><Relationship Id="rId4" Type="http://schemas.openxmlformats.org/officeDocument/2006/relationships/image" Target="../media/image4.png"/></Relationships>
</file>

<file path=ppt/slides/_rels/slide4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jpeg"/><Relationship Id="rId4" Type="http://schemas.openxmlformats.org/officeDocument/2006/relationships/image" Target="../media/image4.png"/></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eg"/><Relationship Id="rId4" Type="http://schemas.openxmlformats.org/officeDocument/2006/relationships/image" Target="../media/image4.png"/></Relationships>
</file>

<file path=ppt/slides/_rels/slide5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jpeg"/><Relationship Id="rId4" Type="http://schemas.openxmlformats.org/officeDocument/2006/relationships/image" Target="../media/image4.png"/></Relationships>
</file>

<file path=ppt/slides/_rels/slide5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jpeg"/><Relationship Id="rId4" Type="http://schemas.openxmlformats.org/officeDocument/2006/relationships/image" Target="../media/image4.png"/></Relationships>
</file>

<file path=ppt/slides/_rels/slide5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2.jpeg"/></Relationships>
</file>

<file path=ppt/slides/_rels/slide5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3.jpeg"/><Relationship Id="rId4" Type="http://schemas.openxmlformats.org/officeDocument/2006/relationships/image" Target="../media/image4.png"/></Relationships>
</file>

<file path=ppt/slides/_rels/slide54.xml.rels><?xml version="1.0" encoding="UTF-8" standalone="yes" ?>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42.jpeg"/><Relationship Id="rId6" Type="http://schemas.openxmlformats.org/officeDocument/2006/relationships/hyperlink" Target="https://www.oracle.com/technetwork/java/javase/downloads/index.html" TargetMode="External"/></Relationships>
</file>

<file path=ppt/slides/_rels/slide5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jpeg"/><Relationship Id="rId4" Type="http://schemas.openxmlformats.org/officeDocument/2006/relationships/image" Target="../media/image4.png"/></Relationships>
</file>

<file path=ppt/slides/_rels/slide5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jpeg"/></Relationships>
</file>

<file path=ppt/slides/_rels/slide5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hyperlink" Target="https://www.jetbrains.com/idea" TargetMode="External"/><Relationship Id="rId6" Type="http://schemas.openxmlformats.org/officeDocument/2006/relationships/image" Target="../media/image46.png"/></Relationships>
</file>

<file path=ppt/slides/_rels/slide5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47.png"/><Relationship Id="rId6" Type="http://schemas.openxmlformats.org/officeDocument/2006/relationships/image" Target="../media/image48.png"/></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60.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jpeg"/><Relationship Id="rId4" Type="http://schemas.openxmlformats.org/officeDocument/2006/relationships/image" Target="../media/image4.png"/></Relationships>
</file>

<file path=ppt/slides/_rels/slide6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49.jpeg"/></Relationships>
</file>

<file path=ppt/slides/_rels/slide62.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49.jpeg"/><Relationship Id="rId6" Type="http://schemas.openxmlformats.org/officeDocument/2006/relationships/image" Target="../media/image50.jpeg"/></Relationships>
</file>

<file path=ppt/slides/_rels/slide6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1.png"/></Relationships>
</file>

<file path=ppt/slides/_rels/slide6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jpeg"/><Relationship Id="rId4" Type="http://schemas.openxmlformats.org/officeDocument/2006/relationships/image" Target="../media/image4.png"/></Relationships>
</file>

<file path=ppt/slides/_rels/slide6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2.png"/></Relationships>
</file>

<file path=ppt/slides/_rels/slide66.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pn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9.png"/></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0.jpeg"/></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11.jpeg"/></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FFFFF"/>
        </a:solidFill>
        <a:effectLst/>
      </p:bgPr>
    </p:bg>
    <p:spTree>
      <p:nvGrpSpPr>
        <p:cNvPr id="1" name=""/>
        <p:cNvGrpSpPr/>
        <p:nvPr/>
      </p:nvGrpSpPr>
      <p:grpSpPr>
        <a:xfrm>
          <a:off x="0" y="0"/>
          <a:ext cx="0" cy="0"/>
          <a:chOff x="0" y="0"/>
          <a:chExt cx="0" cy="0"/>
        </a:xfrm>
      </p:grpSpPr>
      <p:sp>
        <p:nvSpPr>
          <p:cNvPr id="2" name="Google Shape;62;p1"/>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fg4u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WVlZA8zMzADAwP8Af39/AAAAAAAAAAAAAAAAAAAAAAAAAAAAIQAAABgAAAAUAAAAZwAAAGcAAADINwAAPB8AABAAAAAmAAAACAAAAP//////////"/>
              </a:ext>
            </a:extLst>
          </p:cNvSpPr>
          <p:nvPr/>
        </p:nvSpPr>
        <p:spPr>
          <a:xfrm>
            <a:off x="65405" y="65405"/>
            <a:ext cx="9002395" cy="5012055"/>
          </a:xfrm>
          <a:prstGeom prst="rect">
            <a:avLst/>
          </a:prstGeom>
          <a:gradFill flip="none" rotWithShape="0">
            <a:gsLst>
              <a:gs pos="0">
                <a:srgbClr val="93B45D"/>
              </a:gs>
              <a:gs pos="100000">
                <a:srgbClr val="40B9E6"/>
              </a:gs>
            </a:gsLst>
            <a:lin ang="13560000" scaled="0"/>
            <a:tileRect/>
          </a:gradFill>
          <a:ln>
            <a:noFill/>
          </a:ln>
          <a:effectLst/>
        </p:spPr>
        <p:txBody>
          <a:bodyPr vert="horz" wrap="square" lIns="91440" tIns="91440" rIns="91440" bIns="91440" numCol="1" spcCol="215900" anchor="ctr"/>
          <a:lstStyle/>
          <a:p>
            <a:pPr marL="0" marR="0" indent="0" algn="l">
              <a:lnSpc>
                <a:spcPct val="100000"/>
              </a:lnSpc>
              <a:spcBef>
                <a:spcPts val="0"/>
              </a:spcBef>
              <a:spcAft>
                <a:spcPts val="0"/>
              </a:spcAft>
              <a:buNone/>
            </a:pPr>
          </a:p>
        </p:txBody>
      </p:sp>
      <p:pic>
        <p:nvPicPr>
          <p:cNvPr id="3" name="Google Shape;63;p1" descr="treewhite400.png"/>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FEnAAD8EQAAyDcAAHQiAAAQAAAAJgAAAAgAAAD//////////w=="/>
              </a:ext>
            </a:extLst>
          </p:cNvPicPr>
          <p:nvPr/>
        </p:nvPicPr>
        <p:blipFill>
          <a:blip r:embed="rId3"/>
          <a:stretch>
            <a:fillRect/>
          </a:stretch>
        </p:blipFill>
        <p:spPr>
          <a:xfrm>
            <a:off x="6391275" y="2923540"/>
            <a:ext cx="2676525" cy="2677160"/>
          </a:xfrm>
          <a:prstGeom prst="rect">
            <a:avLst/>
          </a:prstGeom>
          <a:noFill/>
          <a:ln>
            <a:noFill/>
          </a:ln>
          <a:effectLst/>
        </p:spPr>
      </p:pic>
      <p:sp>
        <p:nvSpPr>
          <p:cNvPr id="4" name="Google Shape;64;p1"/>
          <p:cNvSpPr>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jTRf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2wIAAJ4JAABXMwAAMhsAABAAAAAmAAAACAAAAP//////////"/>
              </a:ext>
            </a:extLst>
          </p:cNvSpPr>
          <p:nvPr/>
        </p:nvSpPr>
        <p:spPr>
          <a:xfrm>
            <a:off x="464185" y="1563370"/>
            <a:ext cx="7881620" cy="2857500"/>
          </a:xfrm>
          <a:prstGeom prst="rect">
            <a:avLst/>
          </a:prstGeom>
          <a:noFill/>
          <a:ln>
            <a:noFill/>
          </a:ln>
          <a:effectLst/>
        </p:spPr>
        <p:txBody>
          <a:bodyPr vert="horz" wrap="square" lIns="68580" tIns="68580" rIns="68580" bIns="68580" numCol="1" spcCol="215900" anchor="t"/>
          <a:lstStyle/>
          <a:p>
            <a:pPr marL="0" marR="0" indent="0" algn="l">
              <a:lnSpc>
                <a:spcPct val="100000"/>
              </a:lnSpc>
              <a:spcBef>
                <a:spcPts val="0"/>
              </a:spcBef>
              <a:spcAft>
                <a:spcPts val="0"/>
              </a:spcAft>
              <a:buNone/>
            </a:pPr>
            <a:r>
              <a:rPr lang="it-it" sz="3000" cap="none">
                <a:solidFill>
                  <a:srgbClr val="FFFFFF"/>
                </a:solidFill>
                <a:latin typeface="Montserrat Light" pitchFamily="0" charset="0"/>
                <a:ea typeface="Montserrat Light" pitchFamily="0" charset="0"/>
                <a:cs typeface="Montserrat Light" pitchFamily="0" charset="0"/>
              </a:rPr>
              <a:t>tree </a:t>
            </a:r>
            <a:r>
              <a:rPr lang="it-it" sz="3000" cap="none">
                <a:solidFill>
                  <a:srgbClr val="FFFFFF"/>
                </a:solidFill>
                <a:latin typeface="Montserrat SemiBold" pitchFamily="0" charset="0"/>
                <a:ea typeface="Montserrat SemiBold" pitchFamily="0" charset="0"/>
                <a:cs typeface="Montserrat SemiBold" pitchFamily="0" charset="0"/>
              </a:rPr>
              <a:t>school</a:t>
            </a:r>
            <a:endParaRPr sz="3000" cap="none">
              <a:solidFill>
                <a:srgbClr val="FFFFFF"/>
              </a:solidFill>
              <a:latin typeface="Montserrat SemiBold" pitchFamily="0" charset="0"/>
              <a:ea typeface="Montserrat SemiBold" pitchFamily="0" charset="0"/>
              <a:cs typeface="Montserrat SemiBold" pitchFamily="0" charset="0"/>
            </a:endParaRPr>
          </a:p>
          <a:p>
            <a:pPr marL="0" marR="0" indent="0" algn="l">
              <a:lnSpc>
                <a:spcPct val="100000"/>
              </a:lnSpc>
              <a:spcBef>
                <a:spcPts val="0"/>
              </a:spcBef>
              <a:spcAft>
                <a:spcPts val="0"/>
              </a:spcAft>
              <a:buNone/>
            </a:pPr>
            <a:endParaRPr sz="1600" cap="none">
              <a:solidFill>
                <a:srgbClr val="FFFFFF"/>
              </a:solidFill>
              <a:latin typeface="Open Sans Light" pitchFamily="0" charset="0"/>
              <a:ea typeface="Open Sans Light" pitchFamily="0" charset="0"/>
              <a:cs typeface="Open Sans Light" pitchFamily="0" charset="0"/>
            </a:endParaRPr>
          </a:p>
          <a:p>
            <a:pPr marL="0" marR="0" indent="0" algn="l">
              <a:lnSpc>
                <a:spcPct val="100000"/>
              </a:lnSpc>
              <a:spcBef>
                <a:spcPts val="0"/>
              </a:spcBef>
              <a:spcAft>
                <a:spcPts val="0"/>
              </a:spcAft>
              <a:buNone/>
            </a:pPr>
            <a:r>
              <a:rPr lang="it-it" sz="1600" cap="none">
                <a:solidFill>
                  <a:srgbClr val="FFFFFF"/>
                </a:solidFill>
                <a:latin typeface="Open Sans Light" pitchFamily="0" charset="0"/>
                <a:ea typeface="Open Sans Light" pitchFamily="0" charset="0"/>
                <a:cs typeface="Open Sans Light" pitchFamily="0" charset="0"/>
              </a:rPr>
              <a:t>Modulo 1</a:t>
            </a:r>
          </a:p>
          <a:p>
            <a:pPr marL="0" marR="0" indent="0" algn="l">
              <a:lnSpc>
                <a:spcPct val="100000"/>
              </a:lnSpc>
              <a:spcBef>
                <a:spcPts val="0"/>
              </a:spcBef>
              <a:spcAft>
                <a:spcPts val="0"/>
              </a:spcAft>
              <a:buNone/>
            </a:pPr>
            <a:r>
              <a:rPr lang="it-it" sz="1100" cap="none">
                <a:solidFill>
                  <a:srgbClr val="FFFFFF"/>
                </a:solidFill>
                <a:latin typeface="Open Sans Light" pitchFamily="0" charset="0"/>
                <a:ea typeface="Open Sans Light" pitchFamily="0" charset="0"/>
                <a:cs typeface="Open Sans Light" pitchFamily="0" charset="0"/>
              </a:rPr>
              <a:t>Introduzione a Java e ambiente di sviluppo</a:t>
            </a:r>
          </a:p>
          <a:p>
            <a:pPr marL="0" marR="0" indent="0" algn="l">
              <a:lnSpc>
                <a:spcPct val="100000"/>
              </a:lnSpc>
              <a:spcBef>
                <a:spcPts val="0"/>
              </a:spcBef>
              <a:spcAft>
                <a:spcPts val="0"/>
              </a:spcAft>
              <a:buNone/>
            </a:pPr>
            <a:endParaRPr sz="1100" cap="none">
              <a:solidFill>
                <a:srgbClr val="FFFFFF"/>
              </a:solidFill>
              <a:latin typeface="Open Sans Light" pitchFamily="0" charset="0"/>
              <a:ea typeface="Open Sans Light" pitchFamily="0" charset="0"/>
              <a:cs typeface="Open Sans Light" pitchFamily="0" charset="0"/>
            </a:endParaRPr>
          </a:p>
          <a:p>
            <a:pPr marL="0" marR="0" indent="0" algn="l">
              <a:lnSpc>
                <a:spcPct val="100000"/>
              </a:lnSpc>
              <a:spcBef>
                <a:spcPts val="0"/>
              </a:spcBef>
              <a:spcAft>
                <a:spcPts val="0"/>
              </a:spcAft>
              <a:buNone/>
            </a:pPr>
            <a:r>
              <a:rPr lang="it-it" sz="1100" i="1" cap="none">
                <a:solidFill>
                  <a:srgbClr val="FFFFFF"/>
                </a:solidFill>
                <a:latin typeface="Open Sans Light" pitchFamily="0" charset="0"/>
                <a:ea typeface="Open Sans Light" pitchFamily="0" charset="0"/>
                <a:cs typeface="Open Sans Light" pitchFamily="0" charset="0"/>
              </a:rPr>
              <a:t>Melvin Massotti</a:t>
            </a:r>
            <a:endParaRPr sz="1100" i="1" cap="none">
              <a:solidFill>
                <a:srgbClr val="FFFFFF"/>
              </a:solidFill>
              <a:latin typeface="Open Sans Light" pitchFamily="0" charset="0"/>
              <a:ea typeface="Open Sans Light" pitchFamily="0" charset="0"/>
              <a:cs typeface="Open Sans 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700" cap="none">
              <a:solidFill>
                <a:srgbClr val="FFFFFF"/>
              </a:solidFill>
              <a:latin typeface="Montserrat Medium" pitchFamily="0" charset="0"/>
              <a:ea typeface="Montserrat Medium" pitchFamily="0" charset="0"/>
              <a:cs typeface="Montserrat Medium" pitchFamily="0" charset="0"/>
            </a:endParaRPr>
          </a:p>
          <a:p>
            <a:pPr marL="0" marR="0" indent="0" algn="l">
              <a:lnSpc>
                <a:spcPct val="100000"/>
              </a:lnSpc>
              <a:spcBef>
                <a:spcPts val="0"/>
              </a:spcBef>
              <a:spcAft>
                <a:spcPts val="0"/>
              </a:spcAft>
              <a:buNone/>
            </a:pPr>
            <a:endParaRPr sz="2700" cap="none">
              <a:solidFill>
                <a:srgbClr val="FFFFFF"/>
              </a:solidFill>
              <a:latin typeface="Montserrat Medium" pitchFamily="0" charset="0"/>
              <a:ea typeface="Montserrat Medium" pitchFamily="0" charset="0"/>
              <a:cs typeface="Montserrat Medium" pitchFamily="0" charset="0"/>
            </a:endParaRPr>
          </a:p>
          <a:p>
            <a:pPr marL="0" marR="0" indent="0" algn="l">
              <a:lnSpc>
                <a:spcPct val="100000"/>
              </a:lnSpc>
              <a:spcBef>
                <a:spcPts val="0"/>
              </a:spcBef>
              <a:spcAft>
                <a:spcPts val="0"/>
              </a:spcAft>
              <a:buNone/>
            </a:pPr>
            <a:endParaRPr sz="2000" cap="none">
              <a:solidFill>
                <a:srgbClr val="FFFFFF"/>
              </a:solidFill>
              <a:latin typeface="Montserrat Medium" pitchFamily="0" charset="0"/>
              <a:ea typeface="Montserrat Medium" pitchFamily="0" charset="0"/>
              <a:cs typeface="Montserrat Medium" pitchFamily="0" charset="0"/>
            </a:endParaRPr>
          </a:p>
          <a:p>
            <a:pPr marL="0" marR="0" indent="0" algn="l">
              <a:lnSpc>
                <a:spcPct val="100000"/>
              </a:lnSpc>
              <a:spcBef>
                <a:spcPts val="0"/>
              </a:spcBef>
              <a:spcAft>
                <a:spcPts val="0"/>
              </a:spcAft>
              <a:buNone/>
            </a:pPr>
            <a:endParaRPr sz="2000" cap="none">
              <a:solidFill>
                <a:srgbClr val="FFFFFF"/>
              </a:solidFill>
              <a:latin typeface="Montserrat Medium" pitchFamily="0" charset="0"/>
              <a:ea typeface="Montserrat Medium" pitchFamily="0" charset="0"/>
              <a:cs typeface="Montserrat Medium" pitchFamily="0" charset="0"/>
            </a:endParaRPr>
          </a:p>
          <a:p>
            <a:pPr marL="0" marR="0" indent="0" algn="l">
              <a:lnSpc>
                <a:spcPct val="100000"/>
              </a:lnSpc>
              <a:spcBef>
                <a:spcPts val="0"/>
              </a:spcBef>
              <a:spcAft>
                <a:spcPts val="0"/>
              </a:spcAft>
              <a:buNone/>
            </a:pPr>
            <a:endParaRPr sz="2000" cap="none">
              <a:solidFill>
                <a:srgbClr val="FFFFFF"/>
              </a:solidFill>
              <a:latin typeface="Raleway Thin" pitchFamily="0" charset="0"/>
              <a:ea typeface="Raleway Thin" pitchFamily="0" charset="0"/>
              <a:cs typeface="Raleway Thin" pitchFamily="0" charset="0"/>
            </a:endParaRPr>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65;p1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4QE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Coding Review</a:t>
            </a: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3" name="Google Shape;166;p1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IFB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167;p10"/>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o1O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6741-0FF2-6091-BC8D-F9C429C34AAC}"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168;p10"/>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RXW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169;p1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kclV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170;p1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iYV5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171;p10"/>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Nzt8/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K0MAADdKwAA2RcAABAgAAAmAAAACAAAAP//////////"/>
              </a:ext>
            </a:extLst>
          </p:cNvSpPr>
          <p:nvPr/>
        </p:nvSpPr>
        <p:spPr>
          <a:xfrm>
            <a:off x="770890" y="2060575"/>
            <a:ext cx="6359525" cy="181610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Ogni lunedì verrà svolta la </a:t>
            </a:r>
            <a:r>
              <a:rPr lang="it-it" b="1" cap="none">
                <a:latin typeface="Montserrat" pitchFamily="0" charset="0"/>
                <a:ea typeface="Montserrat" pitchFamily="0" charset="0"/>
                <a:cs typeface="Montserrat" pitchFamily="0" charset="0"/>
              </a:rPr>
              <a:t>Coding Review</a:t>
            </a:r>
            <a:r>
              <a:rPr lang="it-it" cap="none">
                <a:latin typeface="Montserrat" pitchFamily="0" charset="0"/>
                <a:ea typeface="Montserrat" pitchFamily="0" charset="0"/>
                <a:cs typeface="Montserrat" pitchFamily="0" charset="0"/>
              </a:rPr>
              <a:t> </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Analizzeremo insieme il codice degli esercizi svolti da 4 – 5 volontari per correggere (ed imparare) insieme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Col passare delle settimane, </a:t>
            </a:r>
            <a:r>
              <a:rPr lang="it-it" b="1" cap="none">
                <a:latin typeface="Montserrat" pitchFamily="0" charset="0"/>
                <a:ea typeface="Montserrat" pitchFamily="0" charset="0"/>
                <a:cs typeface="Montserrat" pitchFamily="0" charset="0"/>
              </a:rPr>
              <a:t>tutti</a:t>
            </a:r>
            <a:r>
              <a:rPr lang="it-it" cap="none">
                <a:latin typeface="Montserrat" pitchFamily="0" charset="0"/>
                <a:ea typeface="Montserrat" pitchFamily="0" charset="0"/>
                <a:cs typeface="Montserrat" pitchFamily="0" charset="0"/>
              </a:rPr>
              <a:t> gli alunni verranno chiamati per la Coding Review</a:t>
            </a: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Nel caso di argomenti più lunghi e complessi, durante il corso potrebbero essere schedulate Coding Review aggiuntive per fissare meglio i concetti</a:t>
            </a:r>
          </a:p>
        </p:txBody>
      </p:sp>
    </p:spTree>
  </p:cSld>
  <p:clrMapOvr>
    <a:masterClrMapping/>
  </p:clrMapOvr>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76;p1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gIC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Cos’è la Coding Review</a:t>
            </a: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3" name="Google Shape;177;p1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178;p11"/>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W7w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3DC3-8DF2-60CB-BC8D-7B9E73C34A2E}"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179;p11"/>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oAC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180;p1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oJyY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181;p1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lKSkr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182;p11"/>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T2/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K0MAADdKwAA3xMAABAgAAAmAAAACAAAAP//////////"/>
              </a:ext>
            </a:extLst>
          </p:cNvSpPr>
          <p:nvPr/>
        </p:nvSpPr>
        <p:spPr>
          <a:xfrm>
            <a:off x="770890" y="2060575"/>
            <a:ext cx="6359525"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Coding Review serve a correggere individualmente difetti nello stile di programmazione e di pensiero per la risoluzione degli esercizi</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Non prendete mai male i nostri consigli, lo facciamo per voi </a:t>
            </a:r>
            <a:r>
              <a:rPr lang="it-it" cap="none"/>
              <a:t></a:t>
            </a: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correzione si fa tutti insieme, ma </a:t>
            </a:r>
            <a:r>
              <a:rPr lang="it-it" u="sng" cap="none">
                <a:latin typeface="Montserrat" pitchFamily="0" charset="0"/>
                <a:ea typeface="Montserrat" pitchFamily="0" charset="0"/>
                <a:cs typeface="Montserrat" pitchFamily="0" charset="0"/>
              </a:rPr>
              <a:t>non è una gara </a:t>
            </a:r>
          </a:p>
        </p:txBody>
      </p: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87;p1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1RW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Consigli utili</a:t>
            </a: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3" name="Google Shape;188;p1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189;p12"/>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dJU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EC7-89F2-60A8-BC8D-7FFD10C34A2A}"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190;p12"/>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1HT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191;p1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CgH+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192;p1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EfYS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193;p12"/>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ofI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K0MAADdKwAAMhUAABAgAAAmAAAACAAAAP//////////"/>
              </a:ext>
            </a:extLst>
          </p:cNvSpPr>
          <p:nvPr/>
        </p:nvSpPr>
        <p:spPr>
          <a:xfrm>
            <a:off x="770890" y="2060575"/>
            <a:ext cx="6359525" cy="138493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Se avete qualsiasi dubbio chiedete e ci ragioniamo insieme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Collaborate e scambiatevi idee per risolvere gli esercizi</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Durante l’esercitazione, scrivete in chat per chiedermi di venire ad aiutarvi/controllare la vostra soluzione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L’orario e la durata delle pause li decidiamo insieme in base a quanto state cominciando ad odiare Java ;) </a:t>
            </a: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98;p1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EDAg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IBwAAAAAAABAOAAApB8AABAAAAAmAAAACAAAAP//////////"/>
              </a:ext>
            </a:extLst>
          </p:cNvSpPr>
          <p:nvPr/>
        </p:nvSpPr>
        <p:spPr>
          <a:xfrm>
            <a:off x="4572000" y="0"/>
            <a:ext cx="4572000" cy="5143500"/>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15000"/>
              </a:lnSpc>
              <a:spcBef>
                <a:spcPts val="0"/>
              </a:spcBef>
              <a:spcAft>
                <a:spcPts val="0"/>
              </a:spcAft>
              <a:buNone/>
            </a:pPr>
            <a:endParaRPr sz="1000" cap="none">
              <a:solidFill>
                <a:srgbClr val="454545"/>
              </a:solidFill>
              <a:latin typeface="Open Sans Light" pitchFamily="0" charset="0"/>
              <a:ea typeface="Open Sans Light" pitchFamily="0" charset="0"/>
              <a:cs typeface="Open Sans Light" pitchFamily="0" charset="0"/>
            </a:endParaRPr>
          </a:p>
        </p:txBody>
      </p:sp>
      <p:sp>
        <p:nvSpPr>
          <p:cNvPr id="3" name="Google Shape;199;p1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gND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200;p13"/>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O+x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74C-02F2-60A1-BC8D-F4F419C34AA1}" type="slidenum">
              <a:rPr lang="it-it" sz="1000" cap="none">
                <a:solidFill>
                  <a:srgbClr val="FFFFFF"/>
                </a:solidFill>
                <a:latin typeface="Open Sans Light" pitchFamily="0" charset="0"/>
                <a:ea typeface="Open Sans Light" pitchFamily="0" charset="0"/>
                <a:cs typeface="Open Sans Light" pitchFamily="0" charset="0"/>
              </a:rPr>
              <a:t>‹#›</a:t>
            </a:fld>
            <a:endParaRPr sz="1000" cap="none">
              <a:solidFill>
                <a:srgbClr val="FFFFFF"/>
              </a:solidFill>
              <a:latin typeface="Open Sans Light" pitchFamily="0" charset="0"/>
              <a:ea typeface="Open Sans Light" pitchFamily="0" charset="0"/>
              <a:cs typeface="Open Sans Light" pitchFamily="0" charset="0"/>
            </a:endParaRPr>
          </a:p>
        </p:txBody>
      </p:sp>
      <p:sp>
        <p:nvSpPr>
          <p:cNvPr id="5" name="Google Shape;201;p1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A2P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6" name="Google Shape;202;p13"/>
          <p:cNvSpPr>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MDA/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h8AABsKAACCNAAAUREAABAAAAAmAAAACAAAAP//////////"/>
              </a:ext>
            </a:extLst>
          </p:cNvSpPr>
          <p:nvPr/>
        </p:nvSpPr>
        <p:spPr>
          <a:xfrm>
            <a:off x="5053330" y="1642745"/>
            <a:ext cx="3482340" cy="1172210"/>
          </a:xfrm>
          <a:prstGeom prst="rect">
            <a:avLst/>
          </a:prstGeom>
          <a:noFill/>
          <a:ln>
            <a:noFill/>
          </a:ln>
          <a:effectLst/>
        </p:spPr>
        <p:txBody>
          <a:bodyPr vert="horz" wrap="square" lIns="68580" tIns="68580" rIns="68580" bIns="68580" numCol="1" spcCol="215900" anchor="t"/>
          <a:lstStyle/>
          <a:p>
            <a:pPr marL="0" marR="0" indent="0" algn="l">
              <a:lnSpc>
                <a:spcPct val="115000"/>
              </a:lnSpc>
              <a:spcBef>
                <a:spcPts val="0"/>
              </a:spcBef>
              <a:spcAft>
                <a:spcPts val="0"/>
              </a:spcAft>
              <a:buNone/>
            </a:pPr>
            <a:endParaRPr sz="24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r>
              <a:rPr lang="it-it" sz="3200" cap="none">
                <a:solidFill>
                  <a:srgbClr val="FFFFFF"/>
                </a:solidFill>
                <a:latin typeface="Open Sans SemiBold" pitchFamily="0" charset="0"/>
                <a:ea typeface="Open Sans SemiBold" pitchFamily="0" charset="0"/>
                <a:cs typeface="Open Sans SemiBold" pitchFamily="0" charset="0"/>
              </a:rPr>
              <a:t>Pillole di informatica</a:t>
            </a:r>
            <a:endParaRPr sz="3200" cap="none">
              <a:solidFill>
                <a:srgbClr val="FFFFFF"/>
              </a:solidFill>
              <a:latin typeface="Open Sans SemiBold" pitchFamily="0" charset="0"/>
              <a:ea typeface="Open Sans SemiBold" pitchFamily="0" charset="0"/>
              <a:cs typeface="Open Sans SemiBold" pitchFamily="0" charset="0"/>
            </a:endParaRPr>
          </a:p>
          <a:p>
            <a:pPr marL="0" marR="0" indent="0" algn="l">
              <a:lnSpc>
                <a:spcPct val="115000"/>
              </a:lnSpc>
              <a:spcBef>
                <a:spcPts val="0"/>
              </a:spcBef>
              <a:spcAft>
                <a:spcPts val="0"/>
              </a:spcAft>
              <a:buNone/>
            </a:pPr>
            <a:endParaRPr sz="24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endParaRPr sz="2400" cap="none">
              <a:solidFill>
                <a:srgbClr val="454545"/>
              </a:solidFill>
              <a:latin typeface="Open Sans Light" pitchFamily="0" charset="0"/>
              <a:ea typeface="Open Sans Light" pitchFamily="0" charset="0"/>
              <a:cs typeface="Open Sans Light" pitchFamily="0" charset="0"/>
            </a:endParaRPr>
          </a:p>
        </p:txBody>
      </p:sp>
      <p:pic>
        <p:nvPicPr>
          <p:cNvPr id="7" name="Google Shape;203;p1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VUVl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8" name="Google Shape;204;p1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ydn2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9" name="Google Shape;205;p1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Cend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4DAADFCgAAaxYAAEEWAAAQAAAAJgAAAAgAAAD//////////w=="/>
              </a:ext>
            </a:extLst>
          </p:cNvPicPr>
          <p:nvPr/>
        </p:nvPicPr>
        <p:blipFill>
          <a:blip r:embed="rId5"/>
          <a:stretch>
            <a:fillRect/>
          </a:stretch>
        </p:blipFill>
        <p:spPr>
          <a:xfrm>
            <a:off x="608330" y="1750695"/>
            <a:ext cx="3035935" cy="1866900"/>
          </a:xfrm>
          <a:prstGeom prst="rect">
            <a:avLst/>
          </a:prstGeom>
          <a:noFill/>
          <a:ln>
            <a:noFill/>
          </a:ln>
          <a:effectLst/>
        </p:spPr>
      </p:pic>
    </p:spTree>
  </p:cSld>
  <p:clrMapOvr>
    <a:masterClrMapping/>
  </p:clrMapOvr>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10;p1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1NTU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Codice Binario</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211;p1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NCQU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212;p14"/>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lKTE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175B-15F2-60E1-BC8D-E3B459C34AB6}"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213;p14"/>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214;p1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nJyc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215;p1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MPUB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216;p14"/>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pKSk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wRIAABAgAAAmAAAACAAAAP//////////"/>
              </a:ext>
            </a:extLst>
          </p:cNvSpPr>
          <p:nvPr/>
        </p:nvSpPr>
        <p:spPr>
          <a:xfrm>
            <a:off x="608330" y="1663700"/>
            <a:ext cx="8242935" cy="138493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Un numero binario è un numero rappresentato in base 2</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Ogni numero è riferito ad un </a:t>
            </a:r>
            <a:r>
              <a:rPr lang="it-it" b="1" cap="none">
                <a:latin typeface="Montserrat" pitchFamily="0" charset="0"/>
                <a:ea typeface="Montserrat" pitchFamily="0" charset="0"/>
                <a:cs typeface="Montserrat" pitchFamily="0" charset="0"/>
              </a:rPr>
              <a:t>bit</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bit (dall'inglese "</a:t>
            </a:r>
            <a:r>
              <a:rPr lang="it-it" b="1" cap="none">
                <a:latin typeface="Montserrat" pitchFamily="0" charset="0"/>
                <a:ea typeface="Montserrat" pitchFamily="0" charset="0"/>
                <a:cs typeface="Montserrat" pitchFamily="0" charset="0"/>
              </a:rPr>
              <a:t>bi</a:t>
            </a:r>
            <a:r>
              <a:rPr lang="it-it" cap="none">
                <a:latin typeface="Montserrat" pitchFamily="0" charset="0"/>
                <a:ea typeface="Montserrat" pitchFamily="0" charset="0"/>
                <a:cs typeface="Montserrat" pitchFamily="0" charset="0"/>
              </a:rPr>
              <a:t>nary digi</a:t>
            </a:r>
            <a:r>
              <a:rPr lang="it-it" b="1" cap="none">
                <a:latin typeface="Montserrat" pitchFamily="0" charset="0"/>
                <a:ea typeface="Montserrat" pitchFamily="0" charset="0"/>
                <a:cs typeface="Montserrat" pitchFamily="0" charset="0"/>
              </a:rPr>
              <a:t>t</a:t>
            </a:r>
            <a:r>
              <a:rPr lang="it-it" cap="none">
                <a:latin typeface="Montserrat" pitchFamily="0" charset="0"/>
                <a:ea typeface="Montserrat" pitchFamily="0" charset="0"/>
                <a:cs typeface="Montserrat" pitchFamily="0" charset="0"/>
              </a:rPr>
              <a:t>") è una cifra binaria, ovvero uno dei due simboli del sistema numerico binario, classicamente chiamati zero (0) e uno (1);</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Esempio:</a:t>
            </a: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pic>
        <p:nvPicPr>
          <p:cNvPr id="9" name="Google Shape;217;p14" descr="Elemania"/>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0WAAAAAAAAAAAAAAAAAABkAAAAZAAAAAAAAAAjAAAABAAAAGQAAAAXAAAAFAAAAAAAAAAAAAAA/38AAP9/AAAAAAAACQAAAAQAAABsbGxq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MoJAABkFQAArBkAANkYAAAQAAAAJgAAAAgAAAD//////////w=="/>
              </a:ext>
            </a:extLst>
          </p:cNvPicPr>
          <p:nvPr/>
        </p:nvPicPr>
        <p:blipFill>
          <a:blip r:embed="rId5"/>
          <a:srcRect l="0" t="56450" r="0" b="0"/>
          <a:stretch>
            <a:fillRect/>
          </a:stretch>
        </p:blipFill>
        <p:spPr>
          <a:xfrm>
            <a:off x="1591310" y="3477260"/>
            <a:ext cx="2581910" cy="561975"/>
          </a:xfrm>
          <a:prstGeom prst="rect">
            <a:avLst/>
          </a:prstGeom>
          <a:noFill/>
          <a:ln>
            <a:noFill/>
          </a:ln>
          <a:effectLst/>
        </p:spPr>
      </p:pic>
      <p:pic>
        <p:nvPicPr>
          <p:cNvPr id="10" name="Google Shape;218;p1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7f394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JQeAACuEgAAqCgAAC4aAAAQAAAAJgAAAAgAAAD//////////w=="/>
              </a:ext>
            </a:extLst>
          </p:cNvPicPr>
          <p:nvPr/>
        </p:nvPicPr>
        <p:blipFill>
          <a:blip r:embed="rId6"/>
          <a:stretch>
            <a:fillRect/>
          </a:stretch>
        </p:blipFill>
        <p:spPr>
          <a:xfrm>
            <a:off x="4970780" y="3036570"/>
            <a:ext cx="1638300" cy="1219200"/>
          </a:xfrm>
          <a:prstGeom prst="rect">
            <a:avLst/>
          </a:prstGeom>
          <a:noFill/>
          <a:ln>
            <a:noFill/>
          </a:ln>
          <a:effectLst/>
        </p:spPr>
      </p:pic>
    </p:spTree>
  </p:cSld>
  <p:clrMapOvr>
    <a:masterClrMapping/>
  </p:clrMapOvr>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23;p1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Da decimale a binario</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224;p1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H9/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225;p15"/>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Gxsr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67A1-EFF2-6091-BC8D-19C429C34A4C}"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pic>
        <p:nvPicPr>
          <p:cNvPr id="5" name="Google Shape;226;p1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OOzw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6" name="Google Shape;227;p1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qKik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7" name="Google Shape;228;p15"/>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K6urq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A0JQAAbhEAABAgAAAmAAAACAAAAP//////////"/>
              </a:ext>
            </a:extLst>
          </p:cNvSpPr>
          <p:nvPr/>
        </p:nvSpPr>
        <p:spPr>
          <a:xfrm>
            <a:off x="608330" y="1663700"/>
            <a:ext cx="5439410"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Ogni numero decimale può essere pensato in forma binaria come un polinomio a base 2 (esattamente come avviene con il sistema decimale, ma in base 10)</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Esempio: a quanto corrisponde in binario il numero 39?</a:t>
            </a:r>
          </a:p>
        </p:txBody>
      </p:sp>
      <p:pic>
        <p:nvPicPr>
          <p:cNvPr id="8" name="Google Shape;229;p15" descr="Passaggio dal sistema decimale al sistema binario"/>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xcnR0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HsmAAA8CgAAhzEAADMYAAAQAAAAJgAAAAgAAAD//////////w=="/>
              </a:ext>
            </a:extLst>
          </p:cNvPicPr>
          <p:nvPr/>
        </p:nvPicPr>
        <p:blipFill>
          <a:blip r:embed="rId5"/>
          <a:stretch>
            <a:fillRect/>
          </a:stretch>
        </p:blipFill>
        <p:spPr>
          <a:xfrm>
            <a:off x="6255385" y="1663700"/>
            <a:ext cx="1795780" cy="2270125"/>
          </a:xfrm>
          <a:prstGeom prst="rect">
            <a:avLst/>
          </a:prstGeom>
          <a:noFill/>
          <a:ln>
            <a:noFill/>
          </a:ln>
          <a:effectLst/>
        </p:spPr>
      </p:pic>
    </p:spTree>
  </p:cSld>
  <p:clrMapOvr>
    <a:masterClrMapping/>
  </p:clrMapOvr>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34;p1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KAlm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Da decimale a binario</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235;p1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GBgY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236;p16"/>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tLS0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1760-2EF2-60E1-BC8D-D8B459C34A8D}"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pic>
        <p:nvPicPr>
          <p:cNvPr id="5" name="Google Shape;237;p1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nJyc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6" name="Google Shape;238;p1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CgoK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7" name="Google Shape;239;p16"/>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lZWV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A0JQAAFRQAABAgAAAmAAAACAAAAP//////////"/>
              </a:ext>
            </a:extLst>
          </p:cNvSpPr>
          <p:nvPr/>
        </p:nvSpPr>
        <p:spPr>
          <a:xfrm>
            <a:off x="608330" y="1663700"/>
            <a:ext cx="5439410" cy="160083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Ogni numero decimale può essere pensato in forma binaria come un polinomio a base 2 (esattamente come avviene con il sistema decimale, ma in base 10)</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Esempio: a quanto corrisponde in binario il numero 39?</a:t>
            </a:r>
          </a:p>
          <a:p>
            <a:pPr marL="285750" marR="0" indent="-285750" algn="l">
              <a:lnSpc>
                <a:spcPct val="100000"/>
              </a:lnSpc>
              <a:spcBef>
                <a:spcPts val="0"/>
              </a:spcBef>
              <a:spcAft>
                <a:spcPts val="0"/>
              </a:spcAft>
              <a:buClrTx/>
              <a:buSzPts val="1400"/>
              <a:buFont typeface="Arial" pitchFamily="2" charset="0"/>
              <a:buChar char="•"/>
            </a:pPr>
            <a:r>
              <a:rPr lang="it-it" b="1" cap="none">
                <a:latin typeface="Montserrat" pitchFamily="0" charset="0"/>
                <a:ea typeface="Montserrat" pitchFamily="0" charset="0"/>
                <a:cs typeface="Montserrat" pitchFamily="0" charset="0"/>
              </a:rPr>
              <a:t>Risposta</a:t>
            </a:r>
            <a:r>
              <a:rPr lang="it-it" cap="none">
                <a:latin typeface="Montserrat" pitchFamily="0" charset="0"/>
                <a:ea typeface="Montserrat" pitchFamily="0" charset="0"/>
                <a:cs typeface="Montserrat" pitchFamily="0" charset="0"/>
              </a:rPr>
              <a:t>:  100111</a:t>
            </a: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pic>
        <p:nvPicPr>
          <p:cNvPr id="8" name="Google Shape;240;p16" descr="Passaggio dal sistema decimale al sistema binario"/>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mZ2l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HsmAAA8CgAAhzEAADMYAAAQAAAAJgAAAAgAAAD//////////w=="/>
              </a:ext>
            </a:extLst>
          </p:cNvPicPr>
          <p:nvPr/>
        </p:nvPicPr>
        <p:blipFill>
          <a:blip r:embed="rId5"/>
          <a:stretch>
            <a:fillRect/>
          </a:stretch>
        </p:blipFill>
        <p:spPr>
          <a:xfrm>
            <a:off x="6255385" y="1663700"/>
            <a:ext cx="1795780" cy="2270125"/>
          </a:xfrm>
          <a:prstGeom prst="rect">
            <a:avLst/>
          </a:prstGeom>
          <a:noFill/>
          <a:ln>
            <a:noFill/>
          </a:ln>
          <a:effectLst/>
        </p:spPr>
      </p:pic>
    </p:spTree>
  </p:cSld>
  <p:clrMapOvr>
    <a:masterClrMapping/>
  </p:clrMapOvr>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45;p1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Da binario a decimale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246;p1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pqa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247;p17"/>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RTU1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6ED1-9FF2-6098-BC8D-69CD20C34A3C}"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248;p17"/>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249;p1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250;p1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mJiY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251;p17"/>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CJMgAACBwAABAgAAAmAAAACAAAAP//////////"/>
              </a:ext>
            </a:extLst>
          </p:cNvSpPr>
          <p:nvPr/>
        </p:nvSpPr>
        <p:spPr>
          <a:xfrm>
            <a:off x="608330" y="1663700"/>
            <a:ext cx="7606665" cy="289306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Ogni numero binario può essere pensato in forma decimale come un polinomio a base 2</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Esempio: a quanto corrisponde in decimale il seguente numero binario?</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NB: iniziare sempre da </a:t>
            </a:r>
            <a:r>
              <a:rPr lang="it-it" u="sng" cap="none">
                <a:latin typeface="Montserrat" pitchFamily="0" charset="0"/>
                <a:ea typeface="Montserrat" pitchFamily="0" charset="0"/>
                <a:cs typeface="Montserrat" pitchFamily="0" charset="0"/>
              </a:rPr>
              <a:t>destra</a:t>
            </a: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pic>
        <p:nvPicPr>
          <p:cNvPr id="9" name="Google Shape;252;p17" descr="Elemania"/>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C8UAACREAAAESQAAIIYAAAQAAAAJgAAAAgAAAD//////////w=="/>
              </a:ext>
            </a:extLst>
          </p:cNvPicPr>
          <p:nvPr/>
        </p:nvPicPr>
        <p:blipFill>
          <a:blip r:embed="rId5"/>
          <a:stretch>
            <a:fillRect/>
          </a:stretch>
        </p:blipFill>
        <p:spPr>
          <a:xfrm>
            <a:off x="3281045" y="2693035"/>
            <a:ext cx="2581910" cy="1290955"/>
          </a:xfrm>
          <a:prstGeom prst="rect">
            <a:avLst/>
          </a:prstGeom>
          <a:noFill/>
          <a:ln>
            <a:noFill/>
          </a:ln>
          <a:effectLst/>
        </p:spPr>
      </p:pic>
    </p:spTree>
  </p:cSld>
  <p:clrMapOvr>
    <a:masterClrMapping/>
  </p:clrMapOvr>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57;p1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CAg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Da binario a decimale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258;p1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259;p18"/>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76D-23F2-60F1-BC8D-D5A449C34A80}"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260;p18"/>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261;p1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3dnd5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262;p1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jamJ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263;p18"/>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CJMgAAXB0AABAgAAAmAAAACAAAAP//////////"/>
              </a:ext>
            </a:extLst>
          </p:cNvSpPr>
          <p:nvPr/>
        </p:nvSpPr>
        <p:spPr>
          <a:xfrm>
            <a:off x="608330" y="1663700"/>
            <a:ext cx="7606665" cy="310896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Ogni numero binario può essere pensato in forma decimale come un polinomio a base 2</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Esempio: a quanto corrisponde in decimale il seguente numero binario?</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NB: iniziare sempre da </a:t>
            </a:r>
            <a:r>
              <a:rPr lang="it-it" u="sng" cap="none">
                <a:latin typeface="Montserrat" pitchFamily="0" charset="0"/>
                <a:ea typeface="Montserrat" pitchFamily="0" charset="0"/>
                <a:cs typeface="Montserrat" pitchFamily="0" charset="0"/>
              </a:rPr>
              <a:t>destra</a:t>
            </a:r>
          </a:p>
          <a:p>
            <a:pPr marL="285750" marR="0" indent="-285750" algn="l">
              <a:lnSpc>
                <a:spcPct val="100000"/>
              </a:lnSpc>
              <a:spcBef>
                <a:spcPts val="0"/>
              </a:spcBef>
              <a:spcAft>
                <a:spcPts val="0"/>
              </a:spcAft>
              <a:buClrTx/>
              <a:buSzPts val="1400"/>
              <a:buFont typeface="Arial" pitchFamily="2" charset="0"/>
              <a:buChar char="•"/>
            </a:pPr>
            <a:r>
              <a:rPr lang="it-it" b="1" cap="none">
                <a:latin typeface="Montserrat" pitchFamily="0" charset="0"/>
                <a:ea typeface="Montserrat" pitchFamily="0" charset="0"/>
                <a:cs typeface="Montserrat" pitchFamily="0" charset="0"/>
              </a:rPr>
              <a:t>Risposta</a:t>
            </a:r>
            <a:r>
              <a:rPr lang="it-it" cap="none">
                <a:latin typeface="Montserrat" pitchFamily="0" charset="0"/>
                <a:ea typeface="Montserrat" pitchFamily="0" charset="0"/>
                <a:cs typeface="Montserrat" pitchFamily="0" charset="0"/>
              </a:rPr>
              <a:t>: 2</a:t>
            </a:r>
            <a:r>
              <a:rPr lang="it-it" cap="none" baseline="30000">
                <a:latin typeface="Montserrat" pitchFamily="0" charset="0"/>
                <a:ea typeface="Montserrat" pitchFamily="0" charset="0"/>
                <a:cs typeface="Montserrat" pitchFamily="0" charset="0"/>
              </a:rPr>
              <a:t>0</a:t>
            </a:r>
            <a:r>
              <a:rPr lang="it-it" cap="none">
                <a:latin typeface="Montserrat" pitchFamily="0" charset="0"/>
                <a:ea typeface="Montserrat" pitchFamily="0" charset="0"/>
                <a:cs typeface="Montserrat" pitchFamily="0" charset="0"/>
              </a:rPr>
              <a:t> + 2</a:t>
            </a:r>
            <a:r>
              <a:rPr lang="it-it" cap="none" baseline="30000">
                <a:latin typeface="Montserrat" pitchFamily="0" charset="0"/>
                <a:ea typeface="Montserrat" pitchFamily="0" charset="0"/>
                <a:cs typeface="Montserrat" pitchFamily="0" charset="0"/>
              </a:rPr>
              <a:t>2</a:t>
            </a:r>
            <a:r>
              <a:rPr lang="it-it" cap="none">
                <a:latin typeface="Montserrat" pitchFamily="0" charset="0"/>
                <a:ea typeface="Montserrat" pitchFamily="0" charset="0"/>
                <a:cs typeface="Montserrat" pitchFamily="0" charset="0"/>
              </a:rPr>
              <a:t> + 2</a:t>
            </a:r>
            <a:r>
              <a:rPr lang="it-it" cap="none" baseline="30000">
                <a:latin typeface="Montserrat" pitchFamily="0" charset="0"/>
                <a:ea typeface="Montserrat" pitchFamily="0" charset="0"/>
                <a:cs typeface="Montserrat" pitchFamily="0" charset="0"/>
              </a:rPr>
              <a:t>3</a:t>
            </a:r>
            <a:r>
              <a:rPr lang="it-it" cap="none">
                <a:latin typeface="Montserrat" pitchFamily="0" charset="0"/>
                <a:ea typeface="Montserrat" pitchFamily="0" charset="0"/>
                <a:cs typeface="Montserrat" pitchFamily="0" charset="0"/>
              </a:rPr>
              <a:t> + 2</a:t>
            </a:r>
            <a:r>
              <a:rPr lang="it-it" cap="none" baseline="30000">
                <a:latin typeface="Montserrat" pitchFamily="0" charset="0"/>
                <a:ea typeface="Montserrat" pitchFamily="0" charset="0"/>
                <a:cs typeface="Montserrat" pitchFamily="0" charset="0"/>
              </a:rPr>
              <a:t>5 = </a:t>
            </a:r>
            <a:r>
              <a:rPr lang="it-it" cap="none">
                <a:latin typeface="Montserrat" pitchFamily="0" charset="0"/>
                <a:ea typeface="Montserrat" pitchFamily="0" charset="0"/>
                <a:cs typeface="Montserrat" pitchFamily="0" charset="0"/>
              </a:rPr>
              <a:t>45</a:t>
            </a:r>
            <a:endParaRPr u="sng" cap="none">
              <a:latin typeface="Montserrat" pitchFamily="0" charset="0"/>
              <a:ea typeface="Montserrat" pitchFamily="0" charset="0"/>
              <a:cs typeface="Montserrat" pitchFamily="0" charset="0"/>
            </a:endParaRP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pic>
        <p:nvPicPr>
          <p:cNvPr id="9" name="Google Shape;264;p18" descr="Elemania"/>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mJiY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C8UAACREAAAESQAAIIYAAAQAAAAJgAAAAgAAAD//////////w=="/>
              </a:ext>
            </a:extLst>
          </p:cNvPicPr>
          <p:nvPr/>
        </p:nvPicPr>
        <p:blipFill>
          <a:blip r:embed="rId5"/>
          <a:stretch>
            <a:fillRect/>
          </a:stretch>
        </p:blipFill>
        <p:spPr>
          <a:xfrm>
            <a:off x="3281045" y="2693035"/>
            <a:ext cx="2581910" cy="1290955"/>
          </a:xfrm>
          <a:prstGeom prst="rect">
            <a:avLst/>
          </a:prstGeom>
          <a:noFill/>
          <a:ln>
            <a:noFill/>
          </a:ln>
          <a:effectLst/>
        </p:spPr>
      </p:pic>
    </p:spTree>
  </p:cSld>
  <p:clrMapOvr>
    <a:masterClrMapping/>
  </p:clrMapOvr>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69;p1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Overflow e underflow</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270;p1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271;p19"/>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253-1DF2-60F4-BC8D-EBA14CC34ABE}"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272;p19"/>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273;p1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274;p1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275;p19"/>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L0GAACJMgAA9BwAABAgAAAmAAAACAAAAP//////////"/>
              </a:ext>
            </a:extLst>
          </p:cNvSpPr>
          <p:nvPr/>
        </p:nvSpPr>
        <p:spPr>
          <a:xfrm>
            <a:off x="608330" y="1095375"/>
            <a:ext cx="7606665" cy="361124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Overflow e underflow sono due fenomeni che avvengono quando proviamo a rappresentare un </a:t>
            </a:r>
            <a:r>
              <a:rPr lang="it-it" u="sng" cap="none">
                <a:latin typeface="Montserrat" pitchFamily="0" charset="0"/>
                <a:ea typeface="Montserrat" pitchFamily="0" charset="0"/>
                <a:cs typeface="Montserrat" pitchFamily="0" charset="0"/>
              </a:rPr>
              <a:t>valore fuori intervallo</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In particolare, otteniamo un </a:t>
            </a:r>
            <a:r>
              <a:rPr lang="it-it" b="1" cap="none">
                <a:latin typeface="Montserrat" pitchFamily="0" charset="0"/>
                <a:ea typeface="Montserrat" pitchFamily="0" charset="0"/>
                <a:cs typeface="Montserrat" pitchFamily="0" charset="0"/>
              </a:rPr>
              <a:t>overflow</a:t>
            </a:r>
            <a:r>
              <a:rPr lang="it-it" cap="none">
                <a:latin typeface="Montserrat" pitchFamily="0" charset="0"/>
                <a:ea typeface="Montserrat" pitchFamily="0" charset="0"/>
                <a:cs typeface="Montserrat" pitchFamily="0" charset="0"/>
              </a:rPr>
              <a:t> quando il numero che vogliamo rappresentare è troppo grande, viceversa otteniamo un </a:t>
            </a:r>
            <a:r>
              <a:rPr lang="it-it" b="1" cap="none">
                <a:latin typeface="Montserrat" pitchFamily="0" charset="0"/>
                <a:ea typeface="Montserrat" pitchFamily="0" charset="0"/>
                <a:cs typeface="Montserrat" pitchFamily="0" charset="0"/>
              </a:rPr>
              <a:t>underflow</a:t>
            </a:r>
            <a:r>
              <a:rPr lang="it-it" cap="none">
                <a:latin typeface="Montserrat" pitchFamily="0" charset="0"/>
                <a:ea typeface="Montserrat" pitchFamily="0" charset="0"/>
                <a:cs typeface="Montserrat" pitchFamily="0" charset="0"/>
              </a:rPr>
              <a:t> se è troppo piccolo</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Esempio (in codice binario): supponendo di avere a disposizione soltanto 2 bit, proviamo a rappresentare la somma tra </a:t>
            </a:r>
            <a:r>
              <a:rPr lang="it-it" b="1" cap="none">
                <a:latin typeface="Montserrat" pitchFamily="0" charset="0"/>
                <a:ea typeface="Montserrat" pitchFamily="0" charset="0"/>
                <a:cs typeface="Montserrat" pitchFamily="0" charset="0"/>
              </a:rPr>
              <a:t>11</a:t>
            </a:r>
            <a:r>
              <a:rPr lang="it-it" cap="none">
                <a:latin typeface="Montserrat" pitchFamily="0" charset="0"/>
                <a:ea typeface="Montserrat" pitchFamily="0" charset="0"/>
                <a:cs typeface="Montserrat" pitchFamily="0" charset="0"/>
              </a:rPr>
              <a:t> (3) e </a:t>
            </a:r>
            <a:r>
              <a:rPr lang="it-it" b="1" cap="none">
                <a:latin typeface="Montserrat" pitchFamily="0" charset="0"/>
                <a:ea typeface="Montserrat" pitchFamily="0" charset="0"/>
                <a:cs typeface="Montserrat" pitchFamily="0" charset="0"/>
              </a:rPr>
              <a:t>01 </a:t>
            </a:r>
            <a:r>
              <a:rPr lang="it-it" cap="none">
                <a:latin typeface="Montserrat" pitchFamily="0" charset="0"/>
                <a:ea typeface="Montserrat" pitchFamily="0" charset="0"/>
                <a:cs typeface="Montserrat" pitchFamily="0" charset="0"/>
              </a:rPr>
              <a:t>(1), ossia </a:t>
            </a:r>
            <a:r>
              <a:rPr lang="it-it" b="1" cap="none">
                <a:latin typeface="Montserrat" pitchFamily="0" charset="0"/>
                <a:ea typeface="Montserrat" pitchFamily="0" charset="0"/>
                <a:cs typeface="Montserrat" pitchFamily="0" charset="0"/>
              </a:rPr>
              <a:t>100</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Ciò comporta l’</a:t>
            </a:r>
            <a:r>
              <a:rPr lang="it-it" u="sng" cap="none">
                <a:latin typeface="Montserrat" pitchFamily="0" charset="0"/>
                <a:ea typeface="Montserrat" pitchFamily="0" charset="0"/>
                <a:cs typeface="Montserrat" pitchFamily="0" charset="0"/>
              </a:rPr>
              <a:t>overflow di un bit</a:t>
            </a:r>
            <a:r>
              <a:rPr lang="it-it" cap="none">
                <a:latin typeface="Montserrat" pitchFamily="0" charset="0"/>
                <a:ea typeface="Montserrat" pitchFamily="0" charset="0"/>
                <a:cs typeface="Montserrat" pitchFamily="0" charset="0"/>
              </a:rPr>
              <a:t>, dunque il risultato ottenuto in realtà sarà </a:t>
            </a:r>
            <a:r>
              <a:rPr lang="it-it" b="1" cap="none">
                <a:latin typeface="Montserrat" pitchFamily="0" charset="0"/>
                <a:ea typeface="Montserrat" pitchFamily="0" charset="0"/>
                <a:cs typeface="Montserrat" pitchFamily="0" charset="0"/>
              </a:rPr>
              <a:t>00</a:t>
            </a:r>
            <a:r>
              <a:rPr lang="it-it" cap="none">
                <a:latin typeface="Montserrat" pitchFamily="0" charset="0"/>
                <a:ea typeface="Montserrat" pitchFamily="0" charset="0"/>
                <a:cs typeface="Montserrat" pitchFamily="0" charset="0"/>
              </a:rPr>
              <a:t>, cioè 0!</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Esempio (real life): se assegniamo il valore di 10</a:t>
            </a:r>
            <a:r>
              <a:rPr lang="it-it" cap="none" baseline="30000">
                <a:latin typeface="Montserrat" pitchFamily="0" charset="0"/>
                <a:ea typeface="Montserrat" pitchFamily="0" charset="0"/>
                <a:cs typeface="Montserrat" pitchFamily="0" charset="0"/>
              </a:rPr>
              <a:t>1000</a:t>
            </a:r>
            <a:r>
              <a:rPr lang="it-it" cap="none">
                <a:latin typeface="Montserrat" pitchFamily="0" charset="0"/>
                <a:ea typeface="Montserrat" pitchFamily="0" charset="0"/>
                <a:cs typeface="Montserrat" pitchFamily="0" charset="0"/>
              </a:rPr>
              <a:t> ad una variabile di tipo int o double, otteniamo un overflow perché il limite numerico rappresentabile con un tipo int o double è </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Allo stesso modo, otterremmo un underflow nel caso di 10</a:t>
            </a:r>
            <a:r>
              <a:rPr lang="it-it" cap="none" baseline="30000">
                <a:latin typeface="Montserrat" pitchFamily="0" charset="0"/>
                <a:ea typeface="Montserrat" pitchFamily="0" charset="0"/>
                <a:cs typeface="Montserrat" pitchFamily="0" charset="0"/>
              </a:rPr>
              <a:t>-1000</a:t>
            </a:r>
          </a:p>
          <a:p>
            <a:pPr marL="285750" marR="0" indent="-196850" algn="l">
              <a:lnSpc>
                <a:spcPct val="100000"/>
              </a:lnSpc>
              <a:spcBef>
                <a:spcPts val="0"/>
              </a:spcBef>
              <a:spcAft>
                <a:spcPts val="0"/>
              </a:spcAft>
              <a:buNone/>
            </a:pPr>
            <a:endParaRPr cap="none" baseline="30000">
              <a:latin typeface="Montserrat" pitchFamily="0" charset="0"/>
              <a:ea typeface="Montserrat" pitchFamily="0" charset="0"/>
              <a:cs typeface="Montserrat" pitchFamily="0" charset="0"/>
            </a:endParaRPr>
          </a:p>
          <a:p>
            <a:pPr marL="0" marR="0" indent="0" algn="l">
              <a:lnSpc>
                <a:spcPct val="100000"/>
              </a:lnSpc>
              <a:spcBef>
                <a:spcPts val="0"/>
              </a:spcBef>
              <a:spcAft>
                <a:spcPts val="0"/>
              </a:spcAft>
              <a:buNone/>
            </a:pPr>
            <a:endParaRPr cap="none" baseline="30000">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bg>
      <p:bgPr>
        <a:solidFill>
          <a:srgbClr val="FFFFFF"/>
        </a:solidFill>
        <a:effectLst/>
      </p:bgPr>
    </p:bg>
    <p:spTree>
      <p:nvGrpSpPr>
        <p:cNvPr id="1" name=""/>
        <p:cNvGrpSpPr/>
        <p:nvPr/>
      </p:nvGrpSpPr>
      <p:grpSpPr>
        <a:xfrm>
          <a:off x="0" y="0"/>
          <a:ext cx="0" cy="0"/>
          <a:chOff x="0" y="0"/>
          <a:chExt cx="0" cy="0"/>
        </a:xfrm>
      </p:grpSpPr>
      <p:sp>
        <p:nvSpPr>
          <p:cNvPr id="2" name="Google Shape;70;p2"/>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WVlZA8zMzADAwP8Af39/AAAAAAAAAAAAAAAAAAAAAAAAAAAAIQAAABgAAAAUAAAAZwAAAGcAAADINwAAPB8AABAAAAAmAAAACAAAAP//////////"/>
              </a:ext>
            </a:extLst>
          </p:cNvSpPr>
          <p:nvPr/>
        </p:nvSpPr>
        <p:spPr>
          <a:xfrm>
            <a:off x="65405" y="65405"/>
            <a:ext cx="9002395" cy="5012055"/>
          </a:xfrm>
          <a:prstGeom prst="rect">
            <a:avLst/>
          </a:prstGeom>
          <a:gradFill flip="none" rotWithShape="0">
            <a:gsLst>
              <a:gs pos="0">
                <a:srgbClr val="93B45D"/>
              </a:gs>
              <a:gs pos="100000">
                <a:srgbClr val="40B9E6"/>
              </a:gs>
            </a:gsLst>
            <a:lin ang="13560000" scaled="0"/>
            <a:tileRect/>
          </a:gradFill>
          <a:ln>
            <a:noFill/>
          </a:ln>
          <a:effectLst/>
        </p:spPr>
        <p:txBody>
          <a:bodyPr vert="horz" wrap="square" lIns="91440" tIns="91440" rIns="91440" bIns="91440" numCol="1" spcCol="215900" anchor="ctr"/>
          <a:lstStyle/>
          <a:p>
            <a:pPr marL="0" marR="0" indent="0" algn="l">
              <a:lnSpc>
                <a:spcPct val="100000"/>
              </a:lnSpc>
              <a:spcBef>
                <a:spcPts val="0"/>
              </a:spcBef>
              <a:spcAft>
                <a:spcPts val="0"/>
              </a:spcAft>
              <a:buNone/>
            </a:pPr>
          </a:p>
        </p:txBody>
      </p:sp>
      <p:pic>
        <p:nvPicPr>
          <p:cNvPr id="3" name="Google Shape;71;p2" descr="treewhite400.png"/>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geG1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FEnAAD8EQAAyDcAAHQiAAAQAAAAJgAAAAgAAAD//////////w=="/>
              </a:ext>
            </a:extLst>
          </p:cNvPicPr>
          <p:nvPr/>
        </p:nvPicPr>
        <p:blipFill>
          <a:blip r:embed="rId3"/>
          <a:stretch>
            <a:fillRect/>
          </a:stretch>
        </p:blipFill>
        <p:spPr>
          <a:xfrm>
            <a:off x="6391275" y="2923540"/>
            <a:ext cx="2676525" cy="2677160"/>
          </a:xfrm>
          <a:prstGeom prst="rect">
            <a:avLst/>
          </a:prstGeom>
          <a:noFill/>
          <a:ln>
            <a:noFill/>
          </a:ln>
          <a:effectLst/>
        </p:spPr>
      </p:pic>
      <p:sp>
        <p:nvSpPr>
          <p:cNvPr id="4" name="Google Shape;72;p2"/>
          <p:cNvSpPr>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2wIAAEcDAABXMwAAMRsAAAAAAAAmAAAACAAAAP//////////"/>
              </a:ext>
            </a:extLst>
          </p:cNvSpPr>
          <p:nvPr/>
        </p:nvSpPr>
        <p:spPr>
          <a:xfrm>
            <a:off x="464185" y="532765"/>
            <a:ext cx="7881620" cy="3887470"/>
          </a:xfrm>
          <a:prstGeom prst="rect">
            <a:avLst/>
          </a:prstGeom>
          <a:noFill/>
          <a:ln>
            <a:noFill/>
          </a:ln>
          <a:effectLst/>
        </p:spPr>
        <p:txBody>
          <a:bodyPr vert="horz" wrap="square" lIns="68580" tIns="68580" rIns="68580" bIns="68580" numCol="1" spcCol="215900" anchor="t"/>
          <a:lstStyle/>
          <a:p>
            <a:pPr marL="0" marR="0" indent="0" algn="l">
              <a:lnSpc>
                <a:spcPct val="100000"/>
              </a:lnSpc>
              <a:spcBef>
                <a:spcPts val="0"/>
              </a:spcBef>
              <a:spcAft>
                <a:spcPts val="0"/>
              </a:spcAft>
              <a:buNone/>
            </a:pPr>
            <a:r>
              <a:rPr lang="it-it" sz="1800" cap="none">
                <a:solidFill>
                  <a:srgbClr val="FFFFFF"/>
                </a:solidFill>
                <a:latin typeface="Open Sans SemiBold" pitchFamily="0" charset="0"/>
                <a:ea typeface="Open Sans SemiBold" pitchFamily="0" charset="0"/>
                <a:cs typeface="Open Sans SemiBold" pitchFamily="0" charset="0"/>
              </a:rPr>
              <a:t>Chi sono</a:t>
            </a:r>
            <a:endParaRPr sz="1800" cap="none">
              <a:solidFill>
                <a:srgbClr val="FFFFFF"/>
              </a:solidFill>
              <a:latin typeface="Open Sans SemiBold" pitchFamily="0" charset="0"/>
              <a:ea typeface="Open Sans SemiBold" pitchFamily="0" charset="0"/>
              <a:cs typeface="Open Sans SemiBold"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r>
              <a:rPr lang="it-it" sz="1200" cap="none">
                <a:solidFill>
                  <a:srgbClr val="FFFFFF"/>
                </a:solidFill>
              </a:rPr>
              <a:t>Indirizzo email: adriani.marco.93@gmail.com</a:t>
            </a:r>
            <a:endParaRPr sz="1200" cap="none">
              <a:solidFill>
                <a:srgbClr val="FFFFFF"/>
              </a:solidFill>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000" cap="none">
              <a:solidFill>
                <a:srgbClr val="FFFFFF"/>
              </a:solidFill>
              <a:latin typeface="Montserrat ExtraLight" pitchFamily="0" charset="0"/>
              <a:ea typeface="Montserrat ExtraLight" pitchFamily="0" charset="0"/>
              <a:cs typeface="Montserrat ExtraLight" pitchFamily="0" charset="0"/>
            </a:endParaRPr>
          </a:p>
          <a:p>
            <a:pPr marL="0" marR="0" indent="0" algn="l">
              <a:lnSpc>
                <a:spcPct val="100000"/>
              </a:lnSpc>
              <a:spcBef>
                <a:spcPts val="0"/>
              </a:spcBef>
              <a:spcAft>
                <a:spcPts val="0"/>
              </a:spcAft>
              <a:buNone/>
            </a:pPr>
            <a:endParaRPr sz="2700" cap="none">
              <a:solidFill>
                <a:srgbClr val="FFFFFF"/>
              </a:solidFill>
              <a:latin typeface="Montserrat Medium" pitchFamily="0" charset="0"/>
              <a:ea typeface="Montserrat Medium" pitchFamily="0" charset="0"/>
              <a:cs typeface="Montserrat Medium" pitchFamily="0" charset="0"/>
            </a:endParaRPr>
          </a:p>
          <a:p>
            <a:pPr marL="0" marR="0" indent="0" algn="l">
              <a:lnSpc>
                <a:spcPct val="100000"/>
              </a:lnSpc>
              <a:spcBef>
                <a:spcPts val="0"/>
              </a:spcBef>
              <a:spcAft>
                <a:spcPts val="0"/>
              </a:spcAft>
              <a:buNone/>
            </a:pPr>
            <a:endParaRPr sz="2700" cap="none">
              <a:solidFill>
                <a:srgbClr val="FFFFFF"/>
              </a:solidFill>
              <a:latin typeface="Montserrat Medium" pitchFamily="0" charset="0"/>
              <a:ea typeface="Montserrat Medium" pitchFamily="0" charset="0"/>
              <a:cs typeface="Montserrat Medium" pitchFamily="0" charset="0"/>
            </a:endParaRPr>
          </a:p>
          <a:p>
            <a:pPr marL="0" marR="0" indent="0" algn="l">
              <a:lnSpc>
                <a:spcPct val="100000"/>
              </a:lnSpc>
              <a:spcBef>
                <a:spcPts val="0"/>
              </a:spcBef>
              <a:spcAft>
                <a:spcPts val="0"/>
              </a:spcAft>
              <a:buNone/>
            </a:pPr>
            <a:endParaRPr sz="2000" cap="none">
              <a:solidFill>
                <a:srgbClr val="FFFFFF"/>
              </a:solidFill>
              <a:latin typeface="Montserrat Medium" pitchFamily="0" charset="0"/>
              <a:ea typeface="Montserrat Medium" pitchFamily="0" charset="0"/>
              <a:cs typeface="Montserrat Medium" pitchFamily="0" charset="0"/>
            </a:endParaRPr>
          </a:p>
          <a:p>
            <a:pPr marL="0" marR="0" indent="0" algn="l">
              <a:lnSpc>
                <a:spcPct val="100000"/>
              </a:lnSpc>
              <a:spcBef>
                <a:spcPts val="0"/>
              </a:spcBef>
              <a:spcAft>
                <a:spcPts val="0"/>
              </a:spcAft>
              <a:buNone/>
            </a:pPr>
            <a:endParaRPr sz="2000" cap="none">
              <a:solidFill>
                <a:srgbClr val="FFFFFF"/>
              </a:solidFill>
              <a:latin typeface="Montserrat Medium" pitchFamily="0" charset="0"/>
              <a:ea typeface="Montserrat Medium" pitchFamily="0" charset="0"/>
              <a:cs typeface="Montserrat Medium" pitchFamily="0" charset="0"/>
            </a:endParaRPr>
          </a:p>
          <a:p>
            <a:pPr marL="0" marR="0" indent="0" algn="l">
              <a:lnSpc>
                <a:spcPct val="100000"/>
              </a:lnSpc>
              <a:spcBef>
                <a:spcPts val="0"/>
              </a:spcBef>
              <a:spcAft>
                <a:spcPts val="0"/>
              </a:spcAft>
              <a:buNone/>
            </a:pPr>
            <a:r>
              <a:rPr lang="it-it" sz="2000" cap="none">
                <a:solidFill>
                  <a:srgbClr val="FFFFFF"/>
                </a:solidFill>
                <a:latin typeface="Raleway Thin" pitchFamily="0" charset="0"/>
                <a:ea typeface="Raleway Thin" pitchFamily="0" charset="0"/>
                <a:cs typeface="Raleway Thin" pitchFamily="0" charset="0"/>
              </a:rPr>
              <a:t>tes</a:t>
            </a:r>
            <a:endParaRPr sz="2000" cap="none">
              <a:solidFill>
                <a:srgbClr val="FFFFFF"/>
              </a:solidFill>
              <a:latin typeface="Raleway Thin" pitchFamily="0" charset="0"/>
              <a:ea typeface="Raleway Thin" pitchFamily="0" charset="0"/>
              <a:cs typeface="Raleway Thin" pitchFamily="0" charset="0"/>
            </a:endParaRPr>
          </a:p>
        </p:txBody>
      </p:sp>
      <p:pic>
        <p:nvPicPr>
          <p:cNvPr id="5" name="Google Shape;73;p2" descr="Circle, linkedin, logo, media, network, share, social icon">
            <a:hlinkClick r:id="rId4"/>
          </p:cNvPr>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MMqAAC0CQAAVzMAAEgSAAAQAAAAJgAAAAgAAAD//////////w=="/>
              </a:ext>
            </a:extLst>
          </p:cNvPicPr>
          <p:nvPr/>
        </p:nvPicPr>
        <p:blipFill>
          <a:blip r:embed="rId5"/>
          <a:stretch>
            <a:fillRect/>
          </a:stretch>
        </p:blipFill>
        <p:spPr>
          <a:xfrm>
            <a:off x="6951345" y="1577340"/>
            <a:ext cx="1394460" cy="1394460"/>
          </a:xfrm>
          <a:prstGeom prst="rect">
            <a:avLst/>
          </a:prstGeom>
          <a:noFill/>
          <a:ln>
            <a:noFill/>
          </a:ln>
          <a:effectLst/>
        </p:spPr>
      </p:pic>
      <p:sp>
        <p:nvSpPr>
          <p:cNvPr id="6" name="Google Shape;74;p2"/>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2wIAAM4IAABPJAAA/RUAAAAAAAAmAAAACAAAAD0wAAD/HwAA"/>
              </a:ext>
            </a:extLst>
          </p:cNvSpPr>
          <p:nvPr>
            <p:ph type="body" idx="1"/>
          </p:nvPr>
        </p:nvSpPr>
        <p:spPr>
          <a:xfrm>
            <a:off x="464185" y="1431290"/>
            <a:ext cx="5438140" cy="2143125"/>
          </a:xfrm>
          <a:noFill/>
          <a:ln>
            <a:noFill/>
          </a:ln>
        </p:spPr>
        <p:txBody>
          <a:bodyPr vert="horz" wrap="square" lIns="91440" tIns="91440" rIns="91440" bIns="91440" numCol="1" spcCol="215900" anchor="ctr">
            <a:prstTxWarp prst="textNoShape">
              <a:avLst/>
            </a:prstTxWarp>
          </a:bodyPr>
          <a:lstStyle/>
          <a:p>
            <a:pPr marL="514350" indent="-285750" algn="l">
              <a:lnSpc>
                <a:spcPct val="120000"/>
              </a:lnSpc>
              <a:spcBef>
                <a:spcPts val="0"/>
              </a:spcBef>
              <a:spcAft>
                <a:spcPts val="0"/>
              </a:spcAft>
              <a:buSzPts val="1800"/>
              <a:buFont typeface="Arial" pitchFamily="2" charset="0"/>
              <a:buChar char="•"/>
              <a:defRPr sz="1400" cap="none"/>
            </a:pPr>
            <a:r>
              <a:rPr lang="it-it" cap="none">
                <a:solidFill>
                  <a:srgbClr val="FFFFFF"/>
                </a:solidFill>
              </a:rPr>
              <a:t>Laureato in Informatica e studente magistrale di Informatica</a:t>
            </a:r>
            <a:r>
              <a:rPr cap="none">
                <a:solidFill>
                  <a:schemeClr val="bg1"/>
                </a:solidFill>
              </a:rPr>
              <a:t> (ancora per poco)</a:t>
            </a:r>
          </a:p>
          <a:p>
            <a:pPr marL="514350" indent="-285750" algn="l">
              <a:lnSpc>
                <a:spcPct val="120000"/>
              </a:lnSpc>
              <a:spcBef>
                <a:spcPts val="0"/>
              </a:spcBef>
              <a:spcAft>
                <a:spcPts val="0"/>
              </a:spcAft>
              <a:buSzPts val="1800"/>
              <a:buFont typeface="Arial" pitchFamily="2" charset="0"/>
              <a:buChar char="•"/>
              <a:defRPr sz="1400" cap="none"/>
            </a:pPr>
            <a:r>
              <a:rPr lang="it-it" cap="none">
                <a:solidFill>
                  <a:srgbClr val="FFFFFF"/>
                </a:solidFill>
              </a:rPr>
              <a:t>Sviluppatore Backend.</a:t>
            </a:r>
            <a:endParaRPr lang="it-it" cap="none">
              <a:solidFill>
                <a:srgbClr val="FFFFFF"/>
              </a:solidFill>
            </a:endParaRPr>
          </a:p>
          <a:p>
            <a:pPr marL="514350" indent="-285750" algn="l">
              <a:lnSpc>
                <a:spcPct val="120000"/>
              </a:lnSpc>
              <a:spcBef>
                <a:spcPts val="0"/>
              </a:spcBef>
              <a:spcAft>
                <a:spcPts val="0"/>
              </a:spcAft>
              <a:buSzPts val="1800"/>
              <a:buFont typeface="Arial" pitchFamily="2" charset="0"/>
              <a:buChar char="•"/>
              <a:defRPr lang="it-it" sz="1400" cap="none">
                <a:solidFill>
                  <a:srgbClr val="FFFFFF"/>
                </a:solidFill>
              </a:defRPr>
            </a:pPr>
            <a:r>
              <a:t>Insegnante di Java/Python/Cloud computing da un anno e mezzo, con varie collaborazioni importanti.</a:t>
            </a:r>
          </a:p>
          <a:p>
            <a:pPr marL="514350" indent="-285750" algn="l">
              <a:lnSpc>
                <a:spcPct val="120000"/>
              </a:lnSpc>
              <a:spcBef>
                <a:spcPts val="0"/>
              </a:spcBef>
              <a:spcAft>
                <a:spcPts val="0"/>
              </a:spcAft>
              <a:buSzPts val="1800"/>
              <a:buFont typeface="Arial" pitchFamily="2" charset="0"/>
              <a:buChar char="•"/>
              <a:defRPr lang="it-it" sz="1400" cap="none">
                <a:solidFill>
                  <a:srgbClr val="FFFFFF"/>
                </a:solidFill>
              </a:defRPr>
            </a:pPr>
            <a:r>
              <a:t>Specializzato in sicurezza informatica e blockchain technologies.</a:t>
            </a:r>
          </a:p>
          <a:p>
            <a:pPr marL="514350" indent="-285750" algn="l">
              <a:lnSpc>
                <a:spcPct val="120000"/>
              </a:lnSpc>
              <a:spcBef>
                <a:spcPts val="0"/>
              </a:spcBef>
              <a:spcAft>
                <a:spcPts val="0"/>
              </a:spcAft>
              <a:buSzPts val="1800"/>
              <a:buFont typeface="Arial" pitchFamily="2" charset="0"/>
              <a:buChar char="•"/>
              <a:defRPr lang="it-it" sz="1400" cap="none">
                <a:solidFill>
                  <a:srgbClr val="FFFFFF"/>
                </a:solidFill>
              </a:defRPr>
            </a:pPr>
            <a:r>
              <a:t>Super tifoso giallorosso.</a:t>
            </a:r>
          </a:p>
          <a:p>
            <a:pPr marL="514350" indent="-285750" algn="l">
              <a:lnSpc>
                <a:spcPct val="120000"/>
              </a:lnSpc>
              <a:spcBef>
                <a:spcPts val="0"/>
              </a:spcBef>
              <a:spcAft>
                <a:spcPts val="0"/>
              </a:spcAft>
              <a:buSzPts val="1800"/>
              <a:buFont typeface="Arial" pitchFamily="2" charset="0"/>
              <a:buChar char="•"/>
              <a:defRPr lang="it-it" sz="1400" cap="none">
                <a:solidFill>
                  <a:srgbClr val="FFFFFF"/>
                </a:solidFill>
              </a:defRPr>
            </a:pPr>
            <a:r>
              <a:t>Qui trovate il mio Linkedin: https://www.linkedin.com/in/marco-adriani-0a514813b/</a:t>
            </a:r>
          </a:p>
          <a:p>
            <a:pPr marL="514350" indent="-285750" algn="l">
              <a:lnSpc>
                <a:spcPct val="120000"/>
              </a:lnSpc>
              <a:spcBef>
                <a:spcPts val="0"/>
              </a:spcBef>
              <a:spcAft>
                <a:spcPts val="0"/>
              </a:spcAft>
              <a:buClrTx/>
              <a:buSzPts val="1800"/>
              <a:buChar char="•"/>
              <a:defRPr sz="1400" cap="none"/>
            </a:pPr>
            <a:endParaRPr cap="none">
              <a:solidFill>
                <a:srgbClr val="FFFFFF"/>
              </a:solidFill>
            </a:endParaRPr>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80;p2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«Famosi» overflow</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281;p2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282;p20"/>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FE7-A9F2-60F9-BC8D-5FAC41C34A0A}"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283;p20"/>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284;p2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285;p2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286;p20"/>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L0GAACJMgAA9QkAABAgAAAmAAAACAAAAP//////////"/>
              </a:ext>
            </a:extLst>
          </p:cNvSpPr>
          <p:nvPr/>
        </p:nvSpPr>
        <p:spPr>
          <a:xfrm>
            <a:off x="608330" y="1095375"/>
            <a:ext cx="7606665" cy="523240"/>
          </a:xfrm>
          <a:prstGeom prst="rect">
            <a:avLst/>
          </a:prstGeom>
          <a:noFill/>
          <a:ln>
            <a:noFill/>
          </a:ln>
          <a:effectLst/>
        </p:spPr>
        <p:txBody>
          <a:bodyPr vert="horz" wrap="square" lIns="91440" tIns="45720" rIns="91440" bIns="45720" numCol="1" spcCol="215900" anchor="t"/>
          <a:lstStyle/>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Pac-Man: Level 256 Split Screen Trick</a:t>
            </a: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i="1" cap="none">
                <a:latin typeface="Montserrat" pitchFamily="0" charset="0"/>
                <a:ea typeface="Montserrat" pitchFamily="0" charset="0"/>
                <a:cs typeface="Montserrat" pitchFamily="0" charset="0"/>
              </a:rPr>
              <a:t>https://www.youtube.com/watch?reload=9&amp;v=2K7orNZNGU8</a:t>
            </a:r>
          </a:p>
        </p:txBody>
      </p:sp>
      <p:pic>
        <p:nvPicPr>
          <p:cNvPr id="9" name="Google Shape;287;p2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QTAABoCgAAjCQAAKseAAAQAAAAJgAAAAgAAAD//////////w=="/>
              </a:ext>
            </a:extLst>
          </p:cNvPicPr>
          <p:nvPr/>
        </p:nvPicPr>
        <p:blipFill>
          <a:blip r:embed="rId5"/>
          <a:stretch>
            <a:fillRect/>
          </a:stretch>
        </p:blipFill>
        <p:spPr>
          <a:xfrm>
            <a:off x="3202940" y="1691640"/>
            <a:ext cx="2738120" cy="3293745"/>
          </a:xfrm>
          <a:prstGeom prst="rect">
            <a:avLst/>
          </a:prstGeom>
          <a:noFill/>
          <a:ln>
            <a:noFill/>
          </a:ln>
          <a:effectLst/>
        </p:spPr>
      </p:pic>
    </p:spTree>
  </p:cSld>
  <p:clrMapOvr>
    <a:masterClrMapping/>
  </p:clrMapOvr>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92;p2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«Famosi» underflow</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293;p2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294;p21"/>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683-CDF2-60A0-BC8D-3BF518C34A6E}"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295;p21"/>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296;p2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297;p2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298;p21"/>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L0GAACJMgAA9QkAABAgAAAmAAAACAAAAP//////////"/>
              </a:ext>
            </a:extLst>
          </p:cNvSpPr>
          <p:nvPr/>
        </p:nvSpPr>
        <p:spPr>
          <a:xfrm>
            <a:off x="608330" y="1095375"/>
            <a:ext cx="7606665" cy="523240"/>
          </a:xfrm>
          <a:prstGeom prst="rect">
            <a:avLst/>
          </a:prstGeom>
          <a:noFill/>
          <a:ln>
            <a:noFill/>
          </a:ln>
          <a:effectLst/>
        </p:spPr>
        <p:txBody>
          <a:bodyPr vert="horz" wrap="square" lIns="91440" tIns="45720" rIns="91440" bIns="45720" numCol="1" spcCol="215900" anchor="t"/>
          <a:lstStyle/>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Nuclear Gandhi - Civilization</a:t>
            </a: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i="1" cap="none">
                <a:latin typeface="Montserrat" pitchFamily="0" charset="0"/>
                <a:ea typeface="Montserrat" pitchFamily="0" charset="0"/>
                <a:cs typeface="Montserrat" pitchFamily="0" charset="0"/>
              </a:rPr>
              <a:t>https://www.youtube.com/watch?v=YOg-V4OBZc0</a:t>
            </a:r>
          </a:p>
        </p:txBody>
      </p:sp>
      <p:pic>
        <p:nvPicPr>
          <p:cNvPr id="9" name="Google Shape;299;p2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JkOAACFDAAApykAAFccAAAQAAAAJgAAAAgAAAD//////////w=="/>
              </a:ext>
            </a:extLst>
          </p:cNvPicPr>
          <p:nvPr/>
        </p:nvPicPr>
        <p:blipFill>
          <a:blip r:embed="rId5"/>
          <a:stretch>
            <a:fillRect/>
          </a:stretch>
        </p:blipFill>
        <p:spPr>
          <a:xfrm>
            <a:off x="2372995" y="2035175"/>
            <a:ext cx="4398010" cy="2571750"/>
          </a:xfrm>
          <a:prstGeom prst="rect">
            <a:avLst/>
          </a:prstGeom>
          <a:noFill/>
          <a:ln>
            <a:noFill/>
          </a:ln>
          <a:effectLst/>
        </p:spPr>
      </p:pic>
    </p:spTree>
  </p:cSld>
  <p:clrMapOvr>
    <a:masterClrMapping/>
  </p:clrMapOvr>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04;p2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Algebra booleana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305;p2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306;p22"/>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2241-0FF2-60D4-BC8D-F9816CC34AAC}"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307;p22"/>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308;p2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309;p2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310;p22"/>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CJMgAAGxAAABAgAAAmAAAACAAAAP//////////"/>
              </a:ext>
            </a:extLst>
          </p:cNvSpPr>
          <p:nvPr/>
        </p:nvSpPr>
        <p:spPr>
          <a:xfrm>
            <a:off x="608330" y="1663700"/>
            <a:ext cx="7606665" cy="95440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Ramo dell'algebra in cui le variabili possono assumere solamente i valori </a:t>
            </a:r>
            <a:r>
              <a:rPr lang="it-it" b="1" cap="none">
                <a:latin typeface="Montserrat" pitchFamily="0" charset="0"/>
                <a:ea typeface="Montserrat" pitchFamily="0" charset="0"/>
                <a:cs typeface="Montserrat" pitchFamily="0" charset="0"/>
              </a:rPr>
              <a:t>vero</a:t>
            </a:r>
            <a:r>
              <a:rPr lang="it-it" cap="none">
                <a:latin typeface="Montserrat" pitchFamily="0" charset="0"/>
                <a:ea typeface="Montserrat" pitchFamily="0" charset="0"/>
                <a:cs typeface="Montserrat" pitchFamily="0" charset="0"/>
              </a:rPr>
              <a:t> e </a:t>
            </a:r>
            <a:r>
              <a:rPr lang="it-it" b="1" cap="none">
                <a:latin typeface="Montserrat" pitchFamily="0" charset="0"/>
                <a:ea typeface="Montserrat" pitchFamily="0" charset="0"/>
                <a:cs typeface="Montserrat" pitchFamily="0" charset="0"/>
              </a:rPr>
              <a:t>falso</a:t>
            </a:r>
            <a:r>
              <a:rPr lang="it-it" cap="none">
                <a:latin typeface="Montserrat" pitchFamily="0" charset="0"/>
                <a:ea typeface="Montserrat" pitchFamily="0" charset="0"/>
                <a:cs typeface="Montserrat" pitchFamily="0" charset="0"/>
              </a:rPr>
              <a:t> (valori di verità), generalmente denotati rispettivamente come 1 e 0.</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 più «importanti» operatori dell’algebra booleana sono:</a:t>
            </a:r>
          </a:p>
        </p:txBody>
      </p:sp>
      <p:pic>
        <p:nvPicPr>
          <p:cNvPr id="9" name="Google Shape;311;p2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cKAACZEQAAixgAAB0aAAAQAAAAJgAAAAgAAAD//////////w=="/>
              </a:ext>
            </a:extLst>
          </p:cNvPicPr>
          <p:nvPr/>
        </p:nvPicPr>
        <p:blipFill>
          <a:blip r:embed="rId5"/>
          <a:stretch>
            <a:fillRect/>
          </a:stretch>
        </p:blipFill>
        <p:spPr>
          <a:xfrm>
            <a:off x="1741805" y="2860675"/>
            <a:ext cx="2247900" cy="1384300"/>
          </a:xfrm>
          <a:prstGeom prst="rect">
            <a:avLst/>
          </a:prstGeom>
          <a:noFill/>
          <a:ln>
            <a:noFill/>
          </a:ln>
          <a:effectLst/>
        </p:spPr>
      </p:pic>
      <p:pic>
        <p:nvPicPr>
          <p:cNvPr id="10" name="Google Shape;312;p2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J0eAAApEwAAiS0AAI0YAAAQAAAAJgAAAAgAAAD//////////w=="/>
              </a:ext>
            </a:extLst>
          </p:cNvPicPr>
          <p:nvPr/>
        </p:nvPicPr>
        <p:blipFill>
          <a:blip r:embed="rId6"/>
          <a:stretch>
            <a:fillRect/>
          </a:stretch>
        </p:blipFill>
        <p:spPr>
          <a:xfrm>
            <a:off x="4976495" y="3114675"/>
            <a:ext cx="2425700" cy="876300"/>
          </a:xfrm>
          <a:prstGeom prst="rect">
            <a:avLst/>
          </a:prstGeom>
          <a:noFill/>
          <a:ln>
            <a:noFill/>
          </a:ln>
          <a:effectLst/>
        </p:spPr>
      </p:pic>
    </p:spTree>
  </p:cSld>
  <p:clrMapOvr>
    <a:masterClrMapping/>
  </p:clrMapOvr>
  <p:timing>
    <p:tnLst>
      <p:par>
        <p:cTn id="1" dur="indefinite" restart="never" nodeType="tmRoot"/>
      </p:par>
    </p:tnLst>
  </p:timing>
</p:sld>
</file>

<file path=ppt/slides/slide2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17;p2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Architettura generale di un elaboratore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318;p2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319;p23"/>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49D-D3F2-60A2-BC8D-25F71AC34A70}"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pic>
        <p:nvPicPr>
          <p:cNvPr id="5" name="Google Shape;320;p2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6" name="Google Shape;321;p2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7" name="Google Shape;322;p23" descr="Memory Organization | Computer Architecture Tutorial | Studytonight"/>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CwfAACMCwAAFDIAAJQWAAAQAAAAJgAAAAgAAAD//////////w=="/>
              </a:ext>
            </a:extLst>
          </p:cNvPicPr>
          <p:nvPr/>
        </p:nvPicPr>
        <p:blipFill>
          <a:blip r:embed="rId5"/>
          <a:stretch>
            <a:fillRect/>
          </a:stretch>
        </p:blipFill>
        <p:spPr>
          <a:xfrm>
            <a:off x="5067300" y="1877060"/>
            <a:ext cx="3073400" cy="1793240"/>
          </a:xfrm>
          <a:prstGeom prst="rect">
            <a:avLst/>
          </a:prstGeom>
          <a:noFill/>
          <a:ln>
            <a:noFill/>
          </a:ln>
          <a:effectLst/>
        </p:spPr>
      </p:pic>
      <p:grpSp>
        <p:nvGrpSpPr>
          <p:cNvPr id="8" name="Google Shape;323;p23"/>
          <p:cNvGrpSpPr>
            <a:extLst>
              <a:ext uri="smNativeData">
                <pr:smNativeData xmlns:pr="smNativeData" xmlns="smNativeData" val="SMDATA_6_Yt/QYxMAAAAlAAAAAQAAAA8BAAAAkAAAAEgAAACQAAAASAAAAAAAAAAAAAAAAAAAABcAAAAUAAAAAAAAAAAAAAD/fwAA/38AAAAAAAAJAAAABAAAAAYAAAAfAAAAVAAAAAAAAAAAAAAAAAAAAAAAAAAAAAAAAAAAAAAAAAAAAAAAAAAAAAAAAAAAAAAAAAAAAAAAAAAAAAAAAAAAAAAAAAAAAAAAAAAAAAAAAAAAAAAAAAAAACEAAAAYAAAAFAAAACwGAACpCQAAVBwAAHgYAAAQAAAAJgAAAAgAAAD/////AAAAAA=="/>
              </a:ext>
            </a:extLst>
          </p:cNvGrpSpPr>
          <p:nvPr/>
        </p:nvGrpSpPr>
        <p:grpSpPr>
          <a:xfrm>
            <a:off x="1003300" y="1570355"/>
            <a:ext cx="3601720" cy="2407285"/>
            <a:chOff x="1003300" y="1570355"/>
            <a:chExt cx="3601720" cy="2407285"/>
          </a:xfrm>
        </p:grpSpPr>
        <p:pic>
          <p:nvPicPr>
            <p:cNvPr id="14" name="Google Shape;324;p23" descr="Memory vs. Storage"/>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CwGAACpCQAAVBwAAHgYAAAAAAAAJgAAAAgAAAD//////////w=="/>
                </a:ext>
              </a:extLst>
            </p:cNvPicPr>
            <p:nvPr/>
          </p:nvPicPr>
          <p:blipFill>
            <a:blip r:embed="rId6"/>
            <a:stretch>
              <a:fillRect/>
            </a:stretch>
          </p:blipFill>
          <p:spPr>
            <a:xfrm>
              <a:off x="1003300" y="1570355"/>
              <a:ext cx="3601720" cy="2407285"/>
            </a:xfrm>
            <a:prstGeom prst="rect">
              <a:avLst/>
            </a:prstGeom>
            <a:noFill/>
            <a:ln>
              <a:noFill/>
            </a:ln>
            <a:effectLst/>
          </p:spPr>
        </p:pic>
        <p:pic>
          <p:nvPicPr>
            <p:cNvPr id="13" name="Google Shape;325;p2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HUQAACIDgAAIRQAABwRAAAAAAAAJgAAAAgAAAD//////////w=="/>
                </a:ext>
              </a:extLst>
            </p:cNvPicPr>
            <p:nvPr/>
          </p:nvPicPr>
          <p:blipFill>
            <a:blip r:embed="rId7"/>
            <a:stretch>
              <a:fillRect/>
            </a:stretch>
          </p:blipFill>
          <p:spPr>
            <a:xfrm>
              <a:off x="2675255" y="2362200"/>
              <a:ext cx="596900" cy="419100"/>
            </a:xfrm>
            <a:prstGeom prst="rect">
              <a:avLst/>
            </a:prstGeom>
            <a:noFill/>
            <a:ln>
              <a:noFill/>
            </a:ln>
            <a:effectLst/>
          </p:spPr>
        </p:pic>
        <p:pic>
          <p:nvPicPr>
            <p:cNvPr id="12" name="Google Shape;326;p2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kQAAAsDwAAZRQAAMARAAAAAAAAJgAAAAgAAAD//////////w=="/>
                </a:ext>
              </a:extLst>
            </p:cNvPicPr>
            <p:nvPr/>
          </p:nvPicPr>
          <p:blipFill>
            <a:blip r:embed="rId7"/>
            <a:stretch>
              <a:fillRect/>
            </a:stretch>
          </p:blipFill>
          <p:spPr>
            <a:xfrm>
              <a:off x="2718435" y="2466340"/>
              <a:ext cx="596900" cy="419100"/>
            </a:xfrm>
            <a:prstGeom prst="rect">
              <a:avLst/>
            </a:prstGeom>
            <a:noFill/>
            <a:ln>
              <a:noFill/>
            </a:ln>
            <a:effectLst/>
          </p:spPr>
        </p:pic>
        <p:pic>
          <p:nvPicPr>
            <p:cNvPr id="11" name="Google Shape;327;p2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A0NAAAuEwAAuRAAAMIVAAAAAAAAJgAAAAgAAAD//////////w=="/>
                </a:ext>
              </a:extLst>
            </p:cNvPicPr>
            <p:nvPr/>
          </p:nvPicPr>
          <p:blipFill>
            <a:blip r:embed="rId7"/>
            <a:stretch>
              <a:fillRect/>
            </a:stretch>
          </p:blipFill>
          <p:spPr>
            <a:xfrm>
              <a:off x="2121535" y="3117850"/>
              <a:ext cx="596900" cy="419100"/>
            </a:xfrm>
            <a:prstGeom prst="rect">
              <a:avLst/>
            </a:prstGeom>
            <a:noFill/>
            <a:ln>
              <a:noFill/>
            </a:ln>
            <a:effectLst/>
          </p:spPr>
        </p:pic>
        <p:pic>
          <p:nvPicPr>
            <p:cNvPr id="10" name="Google Shape;328;p2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MoIAAC3DQAAdgwAAEsQAAAAAAAAJgAAAAgAAAD//////////w=="/>
                </a:ext>
              </a:extLst>
            </p:cNvPicPr>
            <p:nvPr/>
          </p:nvPicPr>
          <p:blipFill>
            <a:blip r:embed="rId7"/>
            <a:stretch>
              <a:fillRect/>
            </a:stretch>
          </p:blipFill>
          <p:spPr>
            <a:xfrm>
              <a:off x="1428750" y="2229485"/>
              <a:ext cx="596900" cy="419100"/>
            </a:xfrm>
            <a:prstGeom prst="rect">
              <a:avLst/>
            </a:prstGeom>
            <a:noFill/>
            <a:ln>
              <a:noFill/>
            </a:ln>
            <a:effectLst/>
          </p:spPr>
        </p:pic>
        <p:pic>
          <p:nvPicPr>
            <p:cNvPr id="9" name="Google Shape;329;p2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AYKAABvDwAA3AsAALkQAAAAAAAAJgAAAAgAAAD//////////w=="/>
                </a:ext>
              </a:extLst>
            </p:cNvPicPr>
            <p:nvPr/>
          </p:nvPicPr>
          <p:blipFill>
            <a:blip r:embed="rId7"/>
            <a:stretch>
              <a:fillRect/>
            </a:stretch>
          </p:blipFill>
          <p:spPr>
            <a:xfrm>
              <a:off x="1629410" y="2508885"/>
              <a:ext cx="298450" cy="209550"/>
            </a:xfrm>
            <a:prstGeom prst="rect">
              <a:avLst/>
            </a:prstGeom>
            <a:noFill/>
            <a:ln>
              <a:noFill/>
            </a:ln>
            <a:effectLst/>
          </p:spPr>
        </p:pic>
      </p:grpSp>
    </p:spTree>
  </p:cSld>
  <p:clrMapOvr>
    <a:masterClrMapping/>
  </p:clrMapOvr>
  <p:timing>
    <p:tnLst>
      <p:par>
        <p:cTn id="1" dur="indefinite" restart="never" nodeType="tmRoot"/>
      </p:par>
    </p:tnLst>
  </p:timing>
</p:sld>
</file>

<file path=ppt/slides/slide2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34;p2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Cos’è un linguaggio di programmazione?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335;p2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336;p24"/>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2730-7EF2-60D1-BC8D-888469C34ADD}"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337;p24"/>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338;p2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339;p2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340;p24"/>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bhEAABAgAAAmAAAACAAAAP//////////"/>
              </a:ext>
            </a:extLst>
          </p:cNvSpPr>
          <p:nvPr/>
        </p:nvSpPr>
        <p:spPr>
          <a:xfrm>
            <a:off x="608330" y="1663700"/>
            <a:ext cx="8242935"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Linguaggio formale che specifica un insieme di istruzioni che possono essere usate per produrre dati in uscita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Si basa su alcuni concetti fondamentali:</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
        <p:nvSpPr>
          <p:cNvPr id="9" name="Google Shape;341;p24"/>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wUAAL0OAABAOAAAPBsAABAgAAAmAAAACAAAAP//////////"/>
              </a:ext>
            </a:extLst>
          </p:cNvSpPr>
          <p:nvPr/>
        </p:nvSpPr>
        <p:spPr>
          <a:xfrm>
            <a:off x="901065" y="2395855"/>
            <a:ext cx="8242935" cy="203136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Courier New" pitchFamily="3" charset="0"/>
              <a:buChar char="o"/>
            </a:pPr>
            <a:r>
              <a:rPr lang="it-it" b="1" cap="none">
                <a:latin typeface="Montserrat" pitchFamily="0" charset="0"/>
                <a:ea typeface="Montserrat" pitchFamily="0" charset="0"/>
                <a:cs typeface="Montserrat" pitchFamily="0" charset="0"/>
              </a:rPr>
              <a:t>Istruzione</a:t>
            </a:r>
            <a:r>
              <a:rPr lang="it-it" cap="none">
                <a:latin typeface="Montserrat" pitchFamily="0" charset="0"/>
                <a:ea typeface="Montserrat" pitchFamily="0" charset="0"/>
                <a:cs typeface="Montserrat" pitchFamily="0" charset="0"/>
              </a:rPr>
              <a:t>: comando oppure regola descrittiva che, ad ogni esecuzione, lo stato interno del calcolatore (che sia lo stato reale della macchina oppure un ambiente virtuale, teorico, creato dal linguaggio) cambia.</a:t>
            </a:r>
          </a:p>
          <a:p>
            <a:pPr marL="285750" marR="0" indent="-285750" algn="l">
              <a:lnSpc>
                <a:spcPct val="100000"/>
              </a:lnSpc>
              <a:spcBef>
                <a:spcPts val="0"/>
              </a:spcBef>
              <a:spcAft>
                <a:spcPts val="0"/>
              </a:spcAft>
              <a:buClrTx/>
              <a:buSzPts val="1400"/>
              <a:buFont typeface="Courier New" pitchFamily="3" charset="0"/>
              <a:buChar char="o"/>
            </a:pPr>
            <a:r>
              <a:rPr lang="it-it" b="1" cap="none">
                <a:latin typeface="Montserrat" pitchFamily="0" charset="0"/>
                <a:ea typeface="Montserrat" pitchFamily="0" charset="0"/>
                <a:cs typeface="Montserrat" pitchFamily="0" charset="0"/>
              </a:rPr>
              <a:t>Variabile e costante</a:t>
            </a:r>
            <a:r>
              <a:rPr lang="it-it" cap="none">
                <a:latin typeface="Montserrat" pitchFamily="0" charset="0"/>
                <a:ea typeface="Montserrat" pitchFamily="0" charset="0"/>
                <a:cs typeface="Montserrat" pitchFamily="0" charset="0"/>
              </a:rPr>
              <a:t>: un dato o un insieme di dati, noti o ignoti, già memorizzati o da memorizzare; a una variabile corrisponde sempre, da qualche parte, un certo numero (fisso o variabile) di </a:t>
            </a:r>
            <a:r>
              <a:rPr lang="it-it" u="sng" cap="none">
                <a:latin typeface="Montserrat" pitchFamily="0" charset="0"/>
                <a:ea typeface="Montserrat" pitchFamily="0" charset="0"/>
                <a:cs typeface="Montserrat" pitchFamily="0" charset="0"/>
              </a:rPr>
              <a:t>locazioni di memoria</a:t>
            </a:r>
            <a:r>
              <a:rPr lang="it-it" cap="none">
                <a:latin typeface="Montserrat" pitchFamily="0" charset="0"/>
                <a:ea typeface="Montserrat" pitchFamily="0" charset="0"/>
                <a:cs typeface="Montserrat" pitchFamily="0" charset="0"/>
              </a:rPr>
              <a:t> che vengono allocate, cioè riservate, per contenere i dati stessi</a:t>
            </a:r>
          </a:p>
          <a:p>
            <a:pPr marL="285750" marR="0" indent="-285750" algn="l">
              <a:lnSpc>
                <a:spcPct val="100000"/>
              </a:lnSpc>
              <a:spcBef>
                <a:spcPts val="0"/>
              </a:spcBef>
              <a:spcAft>
                <a:spcPts val="0"/>
              </a:spcAft>
              <a:buClrTx/>
              <a:buSzPts val="1400"/>
              <a:buFont typeface="Courier New" pitchFamily="3" charset="0"/>
              <a:buChar char="o"/>
            </a:pPr>
            <a:r>
              <a:rPr lang="it-it" b="1" cap="none">
                <a:latin typeface="Montserrat" pitchFamily="0" charset="0"/>
                <a:ea typeface="Montserrat" pitchFamily="0" charset="0"/>
                <a:cs typeface="Montserrat" pitchFamily="0" charset="0"/>
              </a:rPr>
              <a:t>Espressione</a:t>
            </a:r>
            <a:r>
              <a:rPr lang="it-it" cap="none">
                <a:latin typeface="Montserrat" pitchFamily="0" charset="0"/>
                <a:ea typeface="Montserrat" pitchFamily="0" charset="0"/>
                <a:cs typeface="Montserrat" pitchFamily="0" charset="0"/>
              </a:rPr>
              <a:t>: una combinazione di variabili e costanti, unite da operatori; </a:t>
            </a: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2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46;p2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Cos’è un linguaggio di programmazione?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347;p2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348;p25"/>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A18-56F2-60BC-BC8D-A0E904C34AF5}"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349;p25"/>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350;p2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351;p2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352;p25"/>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bhEAABAgAAAmAAAACAAAAP//////////"/>
              </a:ext>
            </a:extLst>
          </p:cNvSpPr>
          <p:nvPr/>
        </p:nvSpPr>
        <p:spPr>
          <a:xfrm>
            <a:off x="608330" y="1663700"/>
            <a:ext cx="8242935"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Linguaggio formale che specifica un insieme di istruzioni che possono essere usate per produrre dati in uscita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Si basa su alcuni concetti fondamentali:</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
        <p:nvSpPr>
          <p:cNvPr id="9" name="Google Shape;353;p25"/>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wUAAL0OAABAOAAAkBwAABAgAAAmAAAACAAAAP//////////"/>
              </a:ext>
            </a:extLst>
          </p:cNvSpPr>
          <p:nvPr/>
        </p:nvSpPr>
        <p:spPr>
          <a:xfrm>
            <a:off x="901065" y="2395855"/>
            <a:ext cx="8242935" cy="224726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Courier New" pitchFamily="3" charset="0"/>
              <a:buChar char="o"/>
            </a:pPr>
            <a:r>
              <a:rPr lang="it-it" b="1" cap="none">
                <a:latin typeface="Montserrat" pitchFamily="0" charset="0"/>
                <a:ea typeface="Montserrat" pitchFamily="0" charset="0"/>
                <a:cs typeface="Montserrat" pitchFamily="0" charset="0"/>
              </a:rPr>
              <a:t>Strutture dati</a:t>
            </a:r>
            <a:r>
              <a:rPr lang="it-it" cap="none">
                <a:latin typeface="Montserrat" pitchFamily="0" charset="0"/>
                <a:ea typeface="Montserrat" pitchFamily="0" charset="0"/>
                <a:cs typeface="Montserrat" pitchFamily="0" charset="0"/>
              </a:rPr>
              <a:t>:</a:t>
            </a:r>
            <a:r>
              <a:rPr lang="it-it" b="1" cap="none">
                <a:latin typeface="Montserrat" pitchFamily="0" charset="0"/>
                <a:ea typeface="Montserrat" pitchFamily="0" charset="0"/>
                <a:cs typeface="Montserrat" pitchFamily="0" charset="0"/>
              </a:rPr>
              <a:t> </a:t>
            </a:r>
            <a:r>
              <a:rPr lang="it-it" cap="none">
                <a:latin typeface="Montserrat" pitchFamily="0" charset="0"/>
                <a:ea typeface="Montserrat" pitchFamily="0" charset="0"/>
                <a:cs typeface="Montserrat" pitchFamily="0" charset="0"/>
              </a:rPr>
              <a:t>meccanismi che permettono di organizzare e gestire dati complessi.</a:t>
            </a:r>
          </a:p>
          <a:p>
            <a:pPr lvl="2" marL="285750" marR="0" indent="-285750" algn="l">
              <a:lnSpc>
                <a:spcPct val="100000"/>
              </a:lnSpc>
              <a:spcBef>
                <a:spcPts val="0"/>
              </a:spcBef>
              <a:spcAft>
                <a:spcPts val="0"/>
              </a:spcAft>
              <a:buClrTx/>
              <a:buSzPts val="1400"/>
              <a:buFont typeface="Courier New" pitchFamily="3" charset="0"/>
              <a:buChar char="o"/>
            </a:pPr>
            <a:r>
              <a:rPr lang="it-it" b="1" cap="none">
                <a:latin typeface="Montserrat" pitchFamily="0" charset="0"/>
                <a:ea typeface="Montserrat" pitchFamily="0" charset="0"/>
                <a:cs typeface="Montserrat" pitchFamily="0" charset="0"/>
              </a:rPr>
              <a:t>Strutture di controllo</a:t>
            </a:r>
            <a:r>
              <a:rPr lang="it-it" cap="none">
                <a:latin typeface="Montserrat" pitchFamily="0" charset="0"/>
                <a:ea typeface="Montserrat" pitchFamily="0" charset="0"/>
                <a:cs typeface="Montserrat" pitchFamily="0" charset="0"/>
              </a:rPr>
              <a:t>: che permettono di governare il flusso di esecuzione del programma, alterandolo in base al risultato o valutazione di un'espressione</a:t>
            </a:r>
          </a:p>
          <a:p>
            <a:pPr lvl="2" marL="285750" marR="0" indent="-285750" algn="l">
              <a:lnSpc>
                <a:spcPct val="100000"/>
              </a:lnSpc>
              <a:spcBef>
                <a:spcPts val="0"/>
              </a:spcBef>
              <a:spcAft>
                <a:spcPts val="0"/>
              </a:spcAft>
              <a:buClrTx/>
              <a:buSzPts val="1400"/>
              <a:buFont typeface="Courier New" pitchFamily="3" charset="0"/>
              <a:buChar char="o"/>
            </a:pPr>
            <a:r>
              <a:rPr lang="it-it" b="1" cap="none">
                <a:latin typeface="Montserrat" pitchFamily="0" charset="0"/>
                <a:ea typeface="Montserrat" pitchFamily="0" charset="0"/>
                <a:cs typeface="Montserrat" pitchFamily="0" charset="0"/>
              </a:rPr>
              <a:t>Funzionalità di input/output</a:t>
            </a:r>
            <a:r>
              <a:rPr lang="it-it" cap="none">
                <a:latin typeface="Montserrat" pitchFamily="0" charset="0"/>
                <a:ea typeface="Montserrat" pitchFamily="0" charset="0"/>
                <a:cs typeface="Montserrat" pitchFamily="0" charset="0"/>
              </a:rPr>
              <a:t>: possibilità di inserire dati da tastiera e visualizzarli in output (stampa a video) attraverso i cosiddetti canali standard (standard input, standard output).</a:t>
            </a:r>
          </a:p>
          <a:p>
            <a:pPr lvl="2" marL="285750" marR="0" indent="-285750" algn="l">
              <a:lnSpc>
                <a:spcPct val="100000"/>
              </a:lnSpc>
              <a:spcBef>
                <a:spcPts val="0"/>
              </a:spcBef>
              <a:spcAft>
                <a:spcPts val="0"/>
              </a:spcAft>
              <a:buClrTx/>
              <a:buSzPts val="1400"/>
              <a:buFont typeface="Courier New" pitchFamily="3" charset="0"/>
              <a:buChar char="o"/>
            </a:pPr>
            <a:r>
              <a:rPr lang="it-it" b="1" cap="none">
                <a:latin typeface="Montserrat" pitchFamily="0" charset="0"/>
                <a:ea typeface="Montserrat" pitchFamily="0" charset="0"/>
                <a:cs typeface="Montserrat" pitchFamily="0" charset="0"/>
              </a:rPr>
              <a:t>Commenti</a:t>
            </a:r>
            <a:r>
              <a:rPr lang="it-it" cap="none">
                <a:latin typeface="Montserrat" pitchFamily="0" charset="0"/>
                <a:ea typeface="Montserrat" pitchFamily="0" charset="0"/>
                <a:cs typeface="Montserrat" pitchFamily="0" charset="0"/>
              </a:rPr>
              <a:t>: possibilità di inserire dei commenti sul codice scritto, sintatticamente identificati e delimitati, che ne esplichino le funzionalità a beneficio della leggibilità o intelligibilità.</a:t>
            </a: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2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58;p2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Diversi livelli di astrazione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359;p2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360;p26"/>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AC5-8BF2-60FC-BC8D-7DA944C34A28}"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pic>
        <p:nvPicPr>
          <p:cNvPr id="5" name="Google Shape;361;p2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6" name="Google Shape;362;p2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7" name="Google Shape;363;p26"/>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3/6O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CvGwAAxw4AABAgAAAmAAAACAAAAP//////////"/>
              </a:ext>
            </a:extLst>
          </p:cNvSpPr>
          <p:nvPr/>
        </p:nvSpPr>
        <p:spPr>
          <a:xfrm>
            <a:off x="608330" y="1663700"/>
            <a:ext cx="3891915" cy="73850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b="1" cap="none">
                <a:latin typeface="Montserrat" pitchFamily="0" charset="0"/>
                <a:ea typeface="Montserrat" pitchFamily="0" charset="0"/>
                <a:cs typeface="Montserrat" pitchFamily="0" charset="0"/>
              </a:rPr>
              <a:t>Linguaggi ad alto livello</a:t>
            </a:r>
          </a:p>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a:t>
            </a: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pic>
        <p:nvPicPr>
          <p:cNvPr id="8" name="Google Shape;364;p26" descr="Low Level Language - Tutorial And Example"/>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N4fAABsCAAAgjQAAC8YAAAQAAAAJgAAAAgAAAD//////////w=="/>
              </a:ext>
            </a:extLst>
          </p:cNvPicPr>
          <p:nvPr/>
        </p:nvPicPr>
        <p:blipFill>
          <a:blip r:embed="rId5"/>
          <a:stretch>
            <a:fillRect/>
          </a:stretch>
        </p:blipFill>
        <p:spPr>
          <a:xfrm>
            <a:off x="5180330" y="1369060"/>
            <a:ext cx="3355340" cy="2562225"/>
          </a:xfrm>
          <a:prstGeom prst="rect">
            <a:avLst/>
          </a:prstGeom>
          <a:noFill/>
          <a:ln>
            <a:noFill/>
          </a:ln>
          <a:effectLst/>
        </p:spPr>
      </p:pic>
      <p:sp>
        <p:nvSpPr>
          <p:cNvPr id="9" name="Google Shape;365;p26"/>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r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QUAAM0LAABAHgAA/xIAABAgAAAmAAAACAAAAP//////////"/>
              </a:ext>
            </a:extLst>
          </p:cNvSpPr>
          <p:nvPr/>
        </p:nvSpPr>
        <p:spPr>
          <a:xfrm>
            <a:off x="874395" y="1918335"/>
            <a:ext cx="4043045"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Courier New" pitchFamily="3" charset="0"/>
              <a:buChar char="o"/>
            </a:pPr>
            <a:r>
              <a:rPr lang="it-it" cap="none">
                <a:latin typeface="Montserrat" pitchFamily="0" charset="0"/>
                <a:ea typeface="Montserrat" pitchFamily="0" charset="0"/>
                <a:cs typeface="Montserrat" pitchFamily="0" charset="0"/>
              </a:rPr>
              <a:t>Significativa astrazione dai dettagli del funzionamento di un calcolatore e dalle caratteristiche del linguaggio macchina</a:t>
            </a:r>
          </a:p>
          <a:p>
            <a:pPr marL="285750" marR="0" indent="-285750" algn="l">
              <a:lnSpc>
                <a:spcPct val="100000"/>
              </a:lnSpc>
              <a:spcBef>
                <a:spcPts val="0"/>
              </a:spcBef>
              <a:spcAft>
                <a:spcPts val="0"/>
              </a:spcAft>
              <a:buClrTx/>
              <a:buSzPts val="1400"/>
              <a:buFont typeface="Courier New" pitchFamily="3" charset="0"/>
              <a:buChar char="o"/>
            </a:pPr>
            <a:r>
              <a:rPr lang="it-it" cap="none">
                <a:latin typeface="Montserrat" pitchFamily="0" charset="0"/>
                <a:ea typeface="Montserrat" pitchFamily="0" charset="0"/>
                <a:cs typeface="Montserrat" pitchFamily="0" charset="0"/>
              </a:rPr>
              <a:t>Facilità di comprensione per gli esseri umani (discutibile ☺)</a:t>
            </a:r>
            <a:endParaRPr cap="none">
              <a:latin typeface="Montserrat" pitchFamily="0" charset="0"/>
              <a:ea typeface="Montserrat" pitchFamily="0" charset="0"/>
              <a:cs typeface="Montserrat" pitchFamily="0" charset="0"/>
            </a:endParaRPr>
          </a:p>
        </p:txBody>
      </p:sp>
      <p:sp>
        <p:nvSpPr>
          <p:cNvPr id="10" name="Google Shape;366;p26"/>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3/6O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QMAAAUTAABWGwAAkBcAABAgAAAmAAAACAAAAP//////////"/>
              </a:ext>
            </a:extLst>
          </p:cNvSpPr>
          <p:nvPr/>
        </p:nvSpPr>
        <p:spPr>
          <a:xfrm>
            <a:off x="551815" y="3091815"/>
            <a:ext cx="3891915" cy="73850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b="1" cap="none">
                <a:latin typeface="Montserrat" pitchFamily="0" charset="0"/>
                <a:ea typeface="Montserrat" pitchFamily="0" charset="0"/>
                <a:cs typeface="Montserrat" pitchFamily="0" charset="0"/>
              </a:rPr>
              <a:t>Linguaggi a basso livello</a:t>
            </a:r>
          </a:p>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a:t>
            </a: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
        <p:nvSpPr>
          <p:cNvPr id="11" name="Google Shape;367;p26"/>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jq7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AUAAJYUAADnHQAAyBsAABAgAAAmAAAACAAAAP//////////"/>
              </a:ext>
            </a:extLst>
          </p:cNvSpPr>
          <p:nvPr/>
        </p:nvSpPr>
        <p:spPr>
          <a:xfrm>
            <a:off x="817880" y="3346450"/>
            <a:ext cx="4043045"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Courier New" pitchFamily="3" charset="0"/>
              <a:buChar char="o"/>
            </a:pPr>
            <a:r>
              <a:rPr lang="it-it" cap="none">
                <a:latin typeface="Montserrat" pitchFamily="0" charset="0"/>
                <a:ea typeface="Montserrat" pitchFamily="0" charset="0"/>
                <a:cs typeface="Montserrat" pitchFamily="0" charset="0"/>
              </a:rPr>
              <a:t>Coincidono con il linguaggio macchina fornendo poca o nessuna astrazione dai dettagli del funzionamento fisico del calcolatore </a:t>
            </a:r>
          </a:p>
          <a:p>
            <a:pPr marL="285750" marR="0" indent="-285750" algn="l">
              <a:lnSpc>
                <a:spcPct val="100000"/>
              </a:lnSpc>
              <a:spcBef>
                <a:spcPts val="0"/>
              </a:spcBef>
              <a:spcAft>
                <a:spcPts val="0"/>
              </a:spcAft>
              <a:buClrTx/>
              <a:buSzPts val="1400"/>
              <a:buFont typeface="Courier New" pitchFamily="3" charset="0"/>
              <a:buChar char="o"/>
            </a:pPr>
            <a:r>
              <a:rPr lang="it-it" cap="none">
                <a:latin typeface="Montserrat" pitchFamily="0" charset="0"/>
                <a:ea typeface="Montserrat" pitchFamily="0" charset="0"/>
                <a:cs typeface="Montserrat" pitchFamily="0" charset="0"/>
              </a:rPr>
              <a:t>Difficoltà di comprensione</a:t>
            </a:r>
          </a:p>
        </p:txBody>
      </p:sp>
      <p:sp>
        <p:nvSpPr>
          <p:cNvPr id="12" name="Google Shape;368;p26"/>
          <p:cNvSpPr>
            <a:extLst>
              <a:ext uri="smNativeData">
                <pr:smNativeData xmlns:pr="smNativeData" xmlns="smNativeData" val="SMDATA_15_Yt/QYxMAAAAlAAAAygAAAA0AAAAAkAAAAEgAAACQAAAASAAAAAAAAAABAAAAAAAAAAEAAABQAAAAqd15i++T5D8AAAAAAADgPwAAAAAAAOA/AAAAAAAA4D8AAAAAAADgPwAAAAAAAOA/AAAAAAAA4D8AAAAAAADgPwAAAAAAAOA/AAAAAAAA4D8CAAAAjAAAAAEAAAAAAAAA/6tADP///wgAAAAAAAAAAAAAAAAAAAAAAAAAAAAAAAAAAAAAeAAAAAEAAABAAAAAAAAAAAAAAABaAAAAAAAAAAAAAAAAAAAAAAAAAAAAAAAAAAAAAAAAAAAAAAAAAAAAAAAAAAAAAAAAAAAAAAAAAAAAAAAAAAAAAAAAAAAAAAAAAAAAFAAAADwAAAABAAAAAAAAALp8LgAo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o6u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Lp8LgB/f38AAAAAA8zMzADAwP8Af39/AAAAAAAAAAAAAAAAAAAAAAAAAAAAIQAAABgAAAAUAAAAjS4AAKIYAACJMAAAaxsAABAAAAAmAAAACAAAAP//////////"/>
              </a:ext>
            </a:extLst>
          </p:cNvSpPr>
          <p:nvPr/>
        </p:nvSpPr>
        <p:spPr>
          <a:xfrm>
            <a:off x="7567295" y="4004310"/>
            <a:ext cx="322580" cy="452755"/>
          </a:xfrm>
          <a:prstGeom prst="upArrow">
            <a:avLst>
              <a:gd name="adj1" fmla="val 50000"/>
              <a:gd name="adj2" fmla="val 50098"/>
            </a:avLst>
          </a:prstGeom>
          <a:solidFill>
            <a:schemeClr val="accent1"/>
          </a:solidFill>
          <a:ln w="25400" cap="flat" cmpd="sng" algn="ctr">
            <a:solidFill>
              <a:srgbClr val="BA7C2E"/>
            </a:solidFill>
            <a:prstDash val="solid"/>
            <a:headEnd type="none"/>
            <a:tailEnd type="none"/>
          </a:ln>
          <a:effectLst/>
        </p:spPr>
        <p:txBody>
          <a:bodyPr vert="horz" wrap="square" lIns="91440" tIns="45720" rIns="91440" bIns="45720" numCol="1" spcCol="215900" anchor="ctr"/>
          <a:lstStyle/>
          <a:p>
            <a:pPr marL="0" marR="0" indent="0" algn="ctr">
              <a:lnSpc>
                <a:spcPct val="100000"/>
              </a:lnSpc>
              <a:spcBef>
                <a:spcPts val="0"/>
              </a:spcBef>
              <a:spcAft>
                <a:spcPts val="0"/>
              </a:spcAft>
              <a:buNone/>
            </a:pPr>
            <a:endParaRPr cap="none">
              <a:solidFill>
                <a:srgbClr val="FFFFFF"/>
              </a:solidFill>
            </a:endParaRPr>
          </a:p>
        </p:txBody>
      </p:sp>
    </p:spTree>
  </p:cSld>
  <p:clrMapOvr>
    <a:masterClrMapping/>
  </p:clrMapOvr>
  <p:timing>
    <p:tnLst>
      <p:par>
        <p:cTn id="1" dur="indefinite" restart="never" nodeType="tmRoot"/>
      </p:par>
    </p:tnLst>
  </p:timing>
</p:sld>
</file>

<file path=ppt/slides/slide2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73;p2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jq7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IBwAAAAAAABAOAAApB8AABAAAAAmAAAACAAAAP//////////"/>
              </a:ext>
            </a:extLst>
          </p:cNvSpPr>
          <p:nvPr/>
        </p:nvSpPr>
        <p:spPr>
          <a:xfrm>
            <a:off x="4572000" y="0"/>
            <a:ext cx="4572000" cy="5143500"/>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15000"/>
              </a:lnSpc>
              <a:spcBef>
                <a:spcPts val="0"/>
              </a:spcBef>
              <a:spcAft>
                <a:spcPts val="0"/>
              </a:spcAft>
              <a:buNone/>
            </a:pPr>
            <a:endParaRPr sz="1000" cap="none">
              <a:solidFill>
                <a:srgbClr val="454545"/>
              </a:solidFill>
              <a:latin typeface="Open Sans Light" pitchFamily="0" charset="0"/>
              <a:ea typeface="Open Sans Light" pitchFamily="0" charset="0"/>
              <a:cs typeface="Open Sans Light" pitchFamily="0" charset="0"/>
            </a:endParaRPr>
          </a:p>
        </p:txBody>
      </p:sp>
      <p:sp>
        <p:nvSpPr>
          <p:cNvPr id="3" name="Google Shape;374;p2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375;p27"/>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r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69B1-FFF2-609F-BC8D-09CA27C34A5C}" type="slidenum">
              <a:rPr lang="it-it" sz="1000" cap="none">
                <a:solidFill>
                  <a:srgbClr val="FFFFFF"/>
                </a:solidFill>
                <a:latin typeface="Open Sans Light" pitchFamily="0" charset="0"/>
                <a:ea typeface="Open Sans Light" pitchFamily="0" charset="0"/>
                <a:cs typeface="Open Sans Light" pitchFamily="0" charset="0"/>
              </a:rPr>
              <a:t>‹#›</a:t>
            </a:fld>
            <a:endParaRPr sz="1000" cap="none">
              <a:solidFill>
                <a:srgbClr val="FFFFFF"/>
              </a:solidFill>
              <a:latin typeface="Open Sans Light" pitchFamily="0" charset="0"/>
              <a:ea typeface="Open Sans Light" pitchFamily="0" charset="0"/>
              <a:cs typeface="Open Sans Light" pitchFamily="0" charset="0"/>
            </a:endParaRPr>
          </a:p>
        </p:txBody>
      </p:sp>
      <p:sp>
        <p:nvSpPr>
          <p:cNvPr id="5" name="Google Shape;376;p2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o6u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6" name="Google Shape;377;p27"/>
          <p:cNvSpPr>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VOnW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h4AAF4HAADpMwAAKR8AABAAAAAmAAAACAAAAP//////////"/>
              </a:ext>
            </a:extLst>
          </p:cNvSpPr>
          <p:nvPr/>
        </p:nvSpPr>
        <p:spPr>
          <a:xfrm>
            <a:off x="4956810" y="1197610"/>
            <a:ext cx="3481705" cy="3867785"/>
          </a:xfrm>
          <a:prstGeom prst="rect">
            <a:avLst/>
          </a:prstGeom>
          <a:noFill/>
          <a:ln>
            <a:noFill/>
          </a:ln>
          <a:effectLst/>
        </p:spPr>
        <p:txBody>
          <a:bodyPr vert="horz" wrap="square" lIns="68580" tIns="68580" rIns="68580" bIns="68580" numCol="1" spcCol="215900" anchor="t"/>
          <a:lstStyle/>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r>
              <a:rPr lang="it-it" sz="4400" cap="none">
                <a:solidFill>
                  <a:srgbClr val="FFFFFF"/>
                </a:solidFill>
                <a:latin typeface="Open Sans SemiBold" pitchFamily="0" charset="0"/>
                <a:ea typeface="Open Sans SemiBold" pitchFamily="0" charset="0"/>
                <a:cs typeface="Open Sans SemiBold" pitchFamily="0" charset="0"/>
              </a:rPr>
              <a:t>Il Linguaggio Java</a:t>
            </a:r>
            <a:endParaRPr sz="4400" cap="none">
              <a:solidFill>
                <a:srgbClr val="FFFFFF"/>
              </a:solidFill>
              <a:latin typeface="Open Sans SemiBold" pitchFamily="0" charset="0"/>
              <a:ea typeface="Open Sans SemiBold" pitchFamily="0" charset="0"/>
              <a:cs typeface="Open Sans SemiBold" pitchFamily="0" charset="0"/>
            </a:endParaRPr>
          </a:p>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p:txBody>
      </p:sp>
      <p:pic>
        <p:nvPicPr>
          <p:cNvPr id="7" name="Google Shape;378;p2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8" name="Google Shape;379;p2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9" name="Google Shape;380;p2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4DAADFCgAAaxYAAEEWAAAQAAAAJgAAAAgAAAD//////////w=="/>
              </a:ext>
            </a:extLst>
          </p:cNvPicPr>
          <p:nvPr/>
        </p:nvPicPr>
        <p:blipFill>
          <a:blip r:embed="rId5"/>
          <a:stretch>
            <a:fillRect/>
          </a:stretch>
        </p:blipFill>
        <p:spPr>
          <a:xfrm>
            <a:off x="608330" y="1750695"/>
            <a:ext cx="3035935" cy="1866900"/>
          </a:xfrm>
          <a:prstGeom prst="rect">
            <a:avLst/>
          </a:prstGeom>
          <a:noFill/>
          <a:ln>
            <a:noFill/>
          </a:ln>
          <a:effectLst/>
        </p:spPr>
      </p:pic>
    </p:spTree>
  </p:cSld>
  <p:clrMapOvr>
    <a:masterClrMapping/>
  </p:clrMapOvr>
  <p:timing>
    <p:tnLst>
      <p:par>
        <p:cTn id="1" dur="indefinite" restart="never" nodeType="tmRoot"/>
      </p:par>
    </p:tnLst>
  </p:timing>
</p:sld>
</file>

<file path=ppt/slides/slide2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85;p2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Storia di java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386;p2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o6u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387;p28"/>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r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A56-18F2-60AC-BC8D-EEF914C34ABB}"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388;p28"/>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r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389;p2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390;p2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391;p28"/>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rt/+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aBUAABAgAAAmAAAACAAAAP//////////"/>
              </a:ext>
            </a:extLst>
          </p:cNvSpPr>
          <p:nvPr/>
        </p:nvSpPr>
        <p:spPr>
          <a:xfrm>
            <a:off x="608330" y="1663700"/>
            <a:ext cx="8242935" cy="181610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Nel 1992 nasce Oak (Quercia) da James Gosling e altri informatici di Sun Microsystems (ora Oracle)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Per motivi di copyright il nome viene cambiato in Java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Nato inizialmente per programmare piccoli dispositivi elettronici.</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Java fu annunciato ufficialmente il 23 maggio 1995 a SunWorld.</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L’ultima versione (La Java SE 15) è stata rilasciata il 15 settembre 2020</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Più di 3 miliardi di dispositivi al mondo hanno installato Java.</a:t>
            </a: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2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96;p2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o6u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Caratteristiche di Java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397;p2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jq7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398;p29"/>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mm+N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1E45-0BF2-60E8-BC8D-FDBD50C34AA8}"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399;p29"/>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s2LT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400;p2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401;p2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402;p29"/>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J8qW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aBUAABAgAAAmAAAACAAAAP//////////"/>
              </a:ext>
            </a:extLst>
          </p:cNvSpPr>
          <p:nvPr/>
        </p:nvSpPr>
        <p:spPr>
          <a:xfrm>
            <a:off x="608330" y="1663700"/>
            <a:ext cx="8242935" cy="181610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Un linguaggio di programmazione solido, orientato agli oggetti</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Costruito per essere “sicuro”, cross-platform e internazionale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Portabile: “WORA” (write once, run anywhere)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Ha una sintassi “C-style” quindi familiare per molti programmatori</a:t>
            </a: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Mantenuto da una grande azienda, la Oracle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Di base offre una vasta gamma di </a:t>
            </a:r>
            <a:r>
              <a:rPr lang="it-it" b="1" cap="none">
                <a:latin typeface="Montserrat" pitchFamily="0" charset="0"/>
                <a:ea typeface="Montserrat" pitchFamily="0" charset="0"/>
                <a:cs typeface="Montserrat" pitchFamily="0" charset="0"/>
              </a:rPr>
              <a:t>librerie </a:t>
            </a:r>
            <a:r>
              <a:rPr lang="it-it" cap="none">
                <a:latin typeface="Montserrat" pitchFamily="0" charset="0"/>
                <a:ea typeface="Montserrat" pitchFamily="0" charset="0"/>
                <a:cs typeface="Montserrat" pitchFamily="0" charset="0"/>
              </a:rPr>
              <a:t>(mantenute da Oracle)</a:t>
            </a:r>
            <a:r>
              <a:rPr lang="it-it" b="1" cap="none">
                <a:latin typeface="Montserrat" pitchFamily="0" charset="0"/>
                <a:ea typeface="Montserrat" pitchFamily="0" charset="0"/>
                <a:cs typeface="Montserrat" pitchFamily="0" charset="0"/>
              </a:rPr>
              <a:t> </a:t>
            </a:r>
            <a:r>
              <a:rPr lang="it-it" cap="none">
                <a:latin typeface="Montserrat" pitchFamily="0" charset="0"/>
                <a:ea typeface="Montserrat" pitchFamily="0" charset="0"/>
                <a:cs typeface="Montserrat" pitchFamily="0" charset="0"/>
              </a:rPr>
              <a:t>per l’utilizzo di file, strutture dati complesse, rete ecc…</a:t>
            </a:r>
            <a:endParaRPr b="1" cap="none">
              <a:latin typeface="Montserrat" pitchFamily="0" charset="0"/>
              <a:ea typeface="Montserrat" pitchFamily="0" charset="0"/>
              <a:cs typeface="Montserrat" pitchFamily="0" charset="0"/>
            </a:endParaRPr>
          </a:p>
          <a:p>
            <a:pPr lvl="2"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9;p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z///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Menù del giorno</a:t>
            </a: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3" name="Google Shape;80;p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WVlZ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81;p3"/>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255B-15F2-60D3-BC8D-E3866BC34AB6}" type="slidenum">
              <a:rPr lang="it-it" sz="1000" cap="none">
                <a:solidFill>
                  <a:srgbClr val="AB8C7F"/>
                </a:solidFill>
                <a:latin typeface="Open Sans Light" pitchFamily="0" charset="0"/>
                <a:ea typeface="Open Sans Light" pitchFamily="0" charset="0"/>
                <a:cs typeface="Open Sans Light" pitchFamily="0" charset="0"/>
              </a:rPr>
              <a:t>3</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82;p3"/>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83;p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84;p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85;p3"/>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ZQMAAFgMAAA2GwAAfhsAABAgAAAmAAAACAAAAP//////////"/>
              </a:ext>
            </a:extLst>
          </p:cNvSpPr>
          <p:nvPr/>
        </p:nvSpPr>
        <p:spPr>
          <a:xfrm>
            <a:off x="551815" y="2006600"/>
            <a:ext cx="3871595" cy="2462530"/>
          </a:xfrm>
          <a:prstGeom prst="rect">
            <a:avLst/>
          </a:prstGeom>
          <a:noFill/>
          <a:ln>
            <a:noFill/>
          </a:ln>
          <a:effectLst/>
        </p:spPr>
        <p:txBody>
          <a:bodyPr vert="horz" wrap="square" lIns="91440" tIns="45720" rIns="91440" bIns="45720" numCol="1" spcCol="215900" anchor="t"/>
          <a:lstStyle/>
          <a:p>
            <a:pPr marL="0" marR="0" indent="0" algn="l">
              <a:lnSpc>
                <a:spcPct val="100000"/>
              </a:lnSpc>
              <a:spcBef>
                <a:spcPts val="0"/>
              </a:spcBef>
              <a:spcAft>
                <a:spcPts val="0"/>
              </a:spcAft>
              <a:buNone/>
            </a:pPr>
            <a:r>
              <a:rPr lang="it-it" cap="none">
                <a:solidFill>
                  <a:srgbClr val="40B9E6"/>
                </a:solidFill>
                <a:latin typeface="Montserrat" pitchFamily="0" charset="0"/>
                <a:ea typeface="Montserrat" pitchFamily="0" charset="0"/>
                <a:cs typeface="Montserrat" pitchFamily="0" charset="0"/>
              </a:rPr>
              <a:t>Il linguaggio Java</a:t>
            </a:r>
          </a:p>
          <a:p>
            <a:pPr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lvl="2"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La storia, caratteristiche e punti di forza</a:t>
            </a:r>
          </a:p>
          <a:p>
            <a:pPr lvl="2"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lvl="2"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Il compilatore Java</a:t>
            </a:r>
          </a:p>
          <a:p>
            <a:pPr lvl="2"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lvl="2"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JVM</a:t>
            </a:r>
          </a:p>
          <a:p>
            <a:pPr lvl="2"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lvl="2"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JDK (Java Development Kit)</a:t>
            </a:r>
          </a:p>
          <a:p>
            <a:pPr lvl="2"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lvl="2"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JRE (Java Runtime Environment)</a:t>
            </a:r>
          </a:p>
        </p:txBody>
      </p:sp>
      <p:sp>
        <p:nvSpPr>
          <p:cNvPr id="9" name="Google Shape;86;p3"/>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sRwAAMoGAACCNAAA6RkAABAgAAAmAAAACAAAAP//////////"/>
              </a:ext>
            </a:extLst>
          </p:cNvSpPr>
          <p:nvPr/>
        </p:nvSpPr>
        <p:spPr>
          <a:xfrm>
            <a:off x="4664075" y="1103630"/>
            <a:ext cx="3871595" cy="3108325"/>
          </a:xfrm>
          <a:prstGeom prst="rect">
            <a:avLst/>
          </a:prstGeom>
          <a:noFill/>
          <a:ln>
            <a:noFill/>
          </a:ln>
          <a:effectLst/>
        </p:spPr>
        <p:txBody>
          <a:bodyPr vert="horz" wrap="square" lIns="91440" tIns="45720" rIns="91440" bIns="45720" numCol="1" spcCol="215900" anchor="t"/>
          <a:lstStyle/>
          <a:p>
            <a:pPr marL="0" marR="0" indent="0" algn="l">
              <a:lnSpc>
                <a:spcPct val="100000"/>
              </a:lnSpc>
              <a:spcBef>
                <a:spcPts val="0"/>
              </a:spcBef>
              <a:spcAft>
                <a:spcPts val="0"/>
              </a:spcAft>
              <a:buNone/>
            </a:pPr>
            <a:r>
              <a:rPr lang="it-it" cap="none">
                <a:solidFill>
                  <a:srgbClr val="40B9E6"/>
                </a:solidFill>
                <a:latin typeface="Montserrat" pitchFamily="0" charset="0"/>
                <a:ea typeface="Montserrat" pitchFamily="0" charset="0"/>
                <a:cs typeface="Montserrat" pitchFamily="0" charset="0"/>
              </a:rPr>
              <a:t>Ambiente di sviluppo e Primi passi</a:t>
            </a:r>
          </a:p>
          <a:p>
            <a:pPr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Le versioni di Java e la scelta dell’IDE</a:t>
            </a:r>
          </a:p>
          <a:p>
            <a:pPr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Installazione JDK (Windows, Mac, Linux)</a:t>
            </a:r>
          </a:p>
          <a:p>
            <a:pPr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Installazione e Configurazione IDE (Eclipse: Windows, Mac, Linux)</a:t>
            </a:r>
          </a:p>
          <a:p>
            <a:pPr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Creazione di un progetto, compilazione ed esecuzione: Hello World</a:t>
            </a:r>
          </a:p>
          <a:p>
            <a:pPr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Entry Point dell’applicazione</a:t>
            </a:r>
          </a:p>
        </p:txBody>
      </p:sp>
      <p:sp>
        <p:nvSpPr>
          <p:cNvPr id="10" name="Google Shape;87;p3"/>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0hQAABgcAABuIwAA/R0AABAgAAAmAAAACAAAAP//////////"/>
              </a:ext>
            </a:extLst>
          </p:cNvSpPr>
          <p:nvPr/>
        </p:nvSpPr>
        <p:spPr>
          <a:xfrm>
            <a:off x="3384550" y="4566920"/>
            <a:ext cx="2374900" cy="307975"/>
          </a:xfrm>
          <a:prstGeom prst="rect">
            <a:avLst/>
          </a:prstGeom>
          <a:noFill/>
          <a:ln>
            <a:noFill/>
          </a:ln>
          <a:effectLst/>
        </p:spPr>
        <p:txBody>
          <a:bodyPr vert="horz" wrap="square" lIns="91440" tIns="45720" rIns="91440" bIns="45720" numCol="1" spcCol="215900" anchor="t"/>
          <a:lstStyle/>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Orario: 9-13 &amp; 14:00-16:00</a:t>
            </a:r>
          </a:p>
        </p:txBody>
      </p:sp>
      <p:sp>
        <p:nvSpPr>
          <p:cNvPr id="11" name="Google Shape;88;p3"/>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ZQMAAMoGAAA2GwAAqAwAABAgAAAmAAAACAAAAP//////////"/>
              </a:ext>
            </a:extLst>
          </p:cNvSpPr>
          <p:nvPr/>
        </p:nvSpPr>
        <p:spPr>
          <a:xfrm>
            <a:off x="551815" y="1103630"/>
            <a:ext cx="3871595" cy="953770"/>
          </a:xfrm>
          <a:prstGeom prst="rect">
            <a:avLst/>
          </a:prstGeom>
          <a:noFill/>
          <a:ln>
            <a:noFill/>
          </a:ln>
          <a:effectLst/>
        </p:spPr>
        <p:txBody>
          <a:bodyPr vert="horz" wrap="square" lIns="91440" tIns="45720" rIns="91440" bIns="45720" numCol="1" spcCol="215900" anchor="t"/>
          <a:lstStyle/>
          <a:p>
            <a:pPr marL="0" marR="0" indent="0" algn="l">
              <a:lnSpc>
                <a:spcPct val="100000"/>
              </a:lnSpc>
              <a:spcBef>
                <a:spcPts val="0"/>
              </a:spcBef>
              <a:spcAft>
                <a:spcPts val="0"/>
              </a:spcAft>
              <a:buNone/>
            </a:pPr>
            <a:r>
              <a:rPr lang="it-it" cap="none">
                <a:solidFill>
                  <a:srgbClr val="40B9E6"/>
                </a:solidFill>
                <a:latin typeface="Montserrat" pitchFamily="0" charset="0"/>
                <a:ea typeface="Montserrat" pitchFamily="0" charset="0"/>
                <a:cs typeface="Montserrat" pitchFamily="0" charset="0"/>
              </a:rPr>
              <a:t>Info generali</a:t>
            </a:r>
          </a:p>
          <a:p>
            <a:pPr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lvl="2"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Un paio di info generali sul corso</a:t>
            </a:r>
          </a:p>
          <a:p>
            <a:pPr lvl="2"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3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grpSp>
        <p:nvGrpSpPr>
          <p:cNvPr id="2" name="Google Shape;407;p30"/>
          <p:cNvGrpSpPr>
            <a:extLst>
              <a:ext uri="smNativeData">
                <pr:smNativeData xmlns:pr="smNativeData" xmlns="smNativeData" val="SMDATA_6_Yt/QYxMAAAAlAAAAAQAAAA8BAAAAkAAAAEgAAACQAAAASAAAAAAAAAAAAAAAAAAAABcAAAAUAAAAAAAAAAAAAAD/fwAA/38AAAAAAAAJAAAABAAAAAYAAAAfAAAAVAAAAAAAAAAAAAAAAAAAAAAAAAAAAAAAAAAAAAAAAAAAAAAAAAAAAAAAAAAAAAAAAAAAAAAAAAAAAAAAAAAAAAAAAAAAAAAAAAAAAAAAAAAAAAAAAAAAACEAAAAYAAAAFAAAAOEDAABLCwAAXzQAAKEZAAAQAAAAJgAAAAgAAAD/////AAAAAA=="/>
              </a:ext>
            </a:extLst>
          </p:cNvGrpSpPr>
          <p:nvPr/>
        </p:nvGrpSpPr>
        <p:grpSpPr>
          <a:xfrm>
            <a:off x="630555" y="1835785"/>
            <a:ext cx="7882890" cy="2330450"/>
            <a:chOff x="630555" y="1835785"/>
            <a:chExt cx="7882890" cy="2330450"/>
          </a:xfrm>
        </p:grpSpPr>
        <p:sp>
          <p:nvSpPr>
            <p:cNvPr id="18" name="Google Shape;408;p30"/>
            <p:cNvSpPr>
              <a:extLst>
                <a:ext uri="smNativeData">
                  <pr:smNativeData xmlns:pr="smNativeData" xmlns="smNativeData" val="SMDATA_15_Yt/QYxMAAAAlAAAAZgAAAA0AAAAAkAAAAJAAAACQAAAAkAAAAAAAAAABAAAAAAAAAAEAAABQAAAAAAAAAAAA8D8AAAAAAADwPwAAAAAAAOA/AAAAAAAA4D8AAAAAAADgPwAAAAAAAOA/AAAAAAAA4D8AAAAAAADgPwAAAAAAAOA/AAAAAAAA4D8CAAAAjAAAAAEAAAAAAAAA0NDQ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gAAAAAAAAAkAAAAZAAAAGQAAAAAAAAAy8vLAEIAAAAAAAAAJAAAAGQAAABkAAAAAAAAABcAAAAUAAAAAAAAAAAAAAD/fwAA/38AAAAAAAAJAAAABAAAAFQLXfoeAAAAaAAAAAAAAAAAAAAAAAAAAAAAAAAAAAAAECcAABAnAAAAAAAAAAAAAAAAAAAAAAAAAAAAAAAAAAAAAAAAAAAAAD8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0NDQAAAAAAEAAAAAAAAAAAAAAAAAAAAAAAAAAAAAAAAAAAAAAAAAAAAAAAJ/f38AAAAAAMvLywDAwP8Af39/AAAAAAAAAAAAAAAAAAAAAAAAAAAAIQAAABgAAAAUAAAA+AUAAEsLAACBDAAA1REAAAAAAAAmAAAACAAAAP//////////"/>
                </a:ext>
              </a:extLst>
            </p:cNvSpPr>
            <p:nvPr/>
          </p:nvSpPr>
          <p:spPr>
            <a:xfrm>
              <a:off x="970280" y="1835785"/>
              <a:ext cx="1062355" cy="1062990"/>
            </a:xfrm>
            <a:prstGeom prst="ellipse">
              <a:avLst/>
            </a:prstGeom>
            <a:solidFill>
              <a:srgbClr val="D0D0D0"/>
            </a:solidFill>
            <a:ln>
              <a:noFill/>
            </a:ln>
            <a:effectLst>
              <a:outerShdw blurRad="40005" dist="22860" dir="5400000">
                <a:srgbClr val="000000">
                  <a:alpha val="34000"/>
                </a:srgbClr>
              </a:outerShdw>
            </a:effectLst>
          </p:spPr>
          <p:txBody>
            <a:bodyPr vert="horz" wrap="square" lIns="91440" tIns="91440" rIns="91440" bIns="91440" numCol="1" spcCol="215900" anchor="ctr"/>
            <a:lstStyle/>
            <a:p>
              <a:pPr marL="0" indent="0" algn="l">
                <a:spcBef>
                  <a:spcPts val="0"/>
                </a:spcBef>
                <a:spcAft>
                  <a:spcPts val="0"/>
                </a:spcAft>
                <a:buNone/>
              </a:pPr>
            </a:p>
          </p:txBody>
        </p:sp>
        <p:sp>
          <p:nvSpPr>
            <p:cNvPr id="17" name="Google Shape;409;p30"/>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EAAAACAAAA////AP///wgAAAAAAAAAAKs5cLcan2RAi24MQK4vP6IB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gAAAAAAAAAkAAAAZAAAAGQAAAAAAAAAy8vLAEIAAAAAAAAAJAAAAGQAAABkAAAAAAAAABcAAAAUAAAAAAAAAAAAAAD/fwAA/38AAAAAAAAJAAAABAAAAFzYPwYeAAAAaAAAAAEAAAAAAAAAAAAAAAAAAAAAAAAAECcAABAnAAAAAAAAAAAAAAAAAAAAAAAAAAAAAAAAAAAAAAAAAAAAAD8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MvLywDAwP8Af39/AAAAAAAAAAAAAAAAAAAAAAAAAAAAIQAAABgAAAAUAAAAXQcAALAMAAAdCwAAcBAAAAAAAAAmAAAACAAAAP//////////"/>
                </a:ext>
              </a:extLst>
            </p:cNvSpPr>
            <p:nvPr/>
          </p:nvSpPr>
          <p:spPr>
            <a:xfrm>
              <a:off x="1196975" y="2062480"/>
              <a:ext cx="609600" cy="609600"/>
            </a:xfrm>
            <a:prstGeom prst="rect">
              <a:avLst/>
            </a:prstGeom>
            <a:blipFill rotWithShape="1">
              <a:blip r:embed="rId3"/>
              <a:srcRect/>
              <a:stretch/>
            </a:blipFill>
            <a:ln>
              <a:noFill/>
            </a:ln>
            <a:effectLst>
              <a:outerShdw blurRad="40005" dist="22860" dir="5400000">
                <a:srgbClr val="000000">
                  <a:alpha val="34000"/>
                </a:srgbClr>
              </a:outerShdw>
            </a:effectLst>
          </p:spPr>
          <p:txBody>
            <a:bodyPr vert="horz" wrap="square" lIns="91440" tIns="91440" rIns="91440" bIns="91440" numCol="1" spcCol="215900" anchor="ctr"/>
            <a:lstStyle/>
            <a:p>
              <a:pPr marL="0" indent="0" algn="l">
                <a:spcBef>
                  <a:spcPts val="0"/>
                </a:spcBef>
                <a:spcAft>
                  <a:spcPts val="0"/>
                </a:spcAft>
                <a:buNone/>
              </a:pPr>
            </a:p>
          </p:txBody>
        </p:sp>
        <p:sp>
          <p:nvSpPr>
            <p:cNvPr id="16" name="Google Shape;410;p30"/>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FGrj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4QMAAN4TAACYDgAAoRkAAAAAAAAmAAAACAAAAP//////////"/>
                </a:ext>
              </a:extLst>
            </p:cNvSpPr>
            <p:nvPr/>
          </p:nvSpPr>
          <p:spPr>
            <a:xfrm>
              <a:off x="630555" y="3229610"/>
              <a:ext cx="1741805" cy="936625"/>
            </a:xfrm>
            <a:prstGeom prst="rect">
              <a:avLst/>
            </a:prstGeom>
            <a:no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5" name="Google Shape;411;p30"/>
            <p:cNvSpPr>
              <a:extLst>
                <a:ext uri="smNativeData">
                  <pr:smNativeData xmlns:pr="smNativeData" xmlns="smNativeData" val="SMDATA_15_Yt/QYxMAAAAlAAAAZAAAAA0AAAAAAAAAAAAAAAAAAAAAA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KwkQA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4QMAAN4TAACYDgAAoRkAAAAAAAAmAAAACAAAAP//////////"/>
                </a:ext>
              </a:extLst>
            </p:cNvSpPr>
            <p:nvPr/>
          </p:nvSpPr>
          <p:spPr>
            <a:xfrm>
              <a:off x="630555" y="3229610"/>
              <a:ext cx="1741805" cy="936625"/>
            </a:xfrm>
            <a:prstGeom prst="rect">
              <a:avLst/>
            </a:prstGeom>
            <a:noFill/>
            <a:ln>
              <a:noFill/>
            </a:ln>
            <a:effectLst/>
          </p:spPr>
          <p:txBody>
            <a:bodyPr vert="horz" wrap="square" lIns="0" tIns="0" rIns="0" bIns="0" numCol="1" spcCol="215900" anchor="t"/>
            <a:lstStyle/>
            <a:p>
              <a:pPr marL="0" marR="0" indent="0" algn="ctr">
                <a:lnSpc>
                  <a:spcPct val="100000"/>
                </a:lnSpc>
                <a:spcBef>
                  <a:spcPts val="0"/>
                </a:spcBef>
                <a:spcAft>
                  <a:spcPts val="0"/>
                </a:spcAft>
                <a:buNone/>
              </a:pPr>
              <a:r>
                <a:rPr lang="it-it" sz="1100" cap="none"/>
                <a:t>COSTANTEMENTE AGGIORNATO</a:t>
              </a:r>
              <a:endParaRPr sz="1100" cap="none"/>
            </a:p>
          </p:txBody>
        </p:sp>
        <p:sp>
          <p:nvSpPr>
            <p:cNvPr id="14" name="Google Shape;412;p30"/>
            <p:cNvSpPr>
              <a:extLst>
                <a:ext uri="smNativeData">
                  <pr:smNativeData xmlns:pr="smNativeData" xmlns="smNativeData" val="SMDATA_15_Yt/QYxMAAAAlAAAAZgAAAA0AAAAAkAAAAJAAAACQAAAAkAAAAAAAAAABAAAAAAAAAAEAAABQAAAAAAAAAAAA8D8AAAAAAADwPwAAAAAAAOA/AAAAAAAA4D8AAAAAAADgPwAAAAAAAOA/AAAAAAAA4D8AAAAAAADgPwAAAAAAAOA/AAAAAAAA4D8CAAAAjAAAAAEAAAAAAAAA0NDQ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gAAAAAAAAAkAAAAZAAAAGQAAAAAAAAAy8vLAEIAAAAAAAAAJAAAAGQAAABkAAAAAAAAABcAAAAUAAAAAAAAAAAAAAD/fwAA/38AAAAAAAAJAAAABAAAAPoLuw8eAAAAaAAAAAAAAAAAAAAAAAAAAAAAAAAAAAAAECcAABAnAAAAAAAAAAAAAAAAAAAAAAAAAAAAAAAAAAAAAAAAAAAAAD8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0NDQAAAAAAEAAAAAAAAAAAAAAAAAAAAAAAAAAAAAAAAAAAAAAAAAAAAAAAJ/f38AAAAAAMvLywDAwP8Af39/AAAAAAAAAAAAAAAAAAAAAAAAAAAAIQAAABgAAAAUAAAAjxIAAEsLAAAZGQAA1REAAAAAAAAmAAAACAAAAP//////////"/>
                </a:ext>
              </a:extLst>
            </p:cNvSpPr>
            <p:nvPr/>
          </p:nvSpPr>
          <p:spPr>
            <a:xfrm>
              <a:off x="3016885" y="1835785"/>
              <a:ext cx="1062990" cy="1062990"/>
            </a:xfrm>
            <a:prstGeom prst="ellipse">
              <a:avLst/>
            </a:prstGeom>
            <a:solidFill>
              <a:srgbClr val="D0D0D0"/>
            </a:solidFill>
            <a:ln>
              <a:noFill/>
            </a:ln>
            <a:effectLst>
              <a:outerShdw blurRad="40005" dist="22860" dir="5400000">
                <a:srgbClr val="000000">
                  <a:alpha val="34000"/>
                </a:srgbClr>
              </a:outerShdw>
            </a:effectLst>
          </p:spPr>
          <p:txBody>
            <a:bodyPr vert="horz" wrap="square" lIns="91440" tIns="91440" rIns="91440" bIns="91440" numCol="1" spcCol="215900" anchor="ctr"/>
            <a:lstStyle/>
            <a:p>
              <a:pPr marL="0" indent="0" algn="l">
                <a:spcBef>
                  <a:spcPts val="0"/>
                </a:spcBef>
                <a:spcAft>
                  <a:spcPts val="0"/>
                </a:spcAft>
                <a:buNone/>
              </a:pPr>
            </a:p>
          </p:txBody>
        </p:sp>
        <p:sp>
          <p:nvSpPr>
            <p:cNvPr id="13" name="Google Shape;413;p30"/>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EAAAACAAAA////AP///wgAAAAAAAAAAKqkGgiFYfNAtmEjKxBTL+cB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gAAAAAAAAAkAAAAZAAAAGQAAAAAAAAAy8vLAEIAAAAAAAAAJAAAAGQAAABkAAAAAAAAABcAAAAUAAAAAAAAAAAAAAD/fwAA/38AAAAAAAAJAAAABAAAAMN+CcIeAAAAaAAAAAEAAAAAAAAAAAAAAAAAAAAAAAAAECcAABAnAAAAAAAAAAAAAAAAAAAAAAAAAAAAAAAAAAAAAAAAAAAAAD8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MvLywDAwP8Af39/AAAAAAAAAAAAAAAAAAAAAAAAAAAAIQAAABgAAAAUAAAA9BMAALAMAAC0FwAAcBAAAAAAAAAmAAAACAAAAP//////////"/>
                </a:ext>
              </a:extLst>
            </p:cNvSpPr>
            <p:nvPr/>
          </p:nvSpPr>
          <p:spPr>
            <a:xfrm>
              <a:off x="3243580" y="2062480"/>
              <a:ext cx="609600" cy="609600"/>
            </a:xfrm>
            <a:prstGeom prst="rect">
              <a:avLst/>
            </a:prstGeom>
            <a:blipFill rotWithShape="1">
              <a:blip r:embed="rId4"/>
              <a:srcRect/>
              <a:stretch/>
            </a:blipFill>
            <a:ln>
              <a:noFill/>
            </a:ln>
            <a:effectLst>
              <a:outerShdw blurRad="40005" dist="22860" dir="5400000">
                <a:srgbClr val="000000">
                  <a:alpha val="34000"/>
                </a:srgbClr>
              </a:outerShdw>
            </a:effectLst>
          </p:spPr>
          <p:txBody>
            <a:bodyPr vert="horz" wrap="square" lIns="91440" tIns="91440" rIns="91440" bIns="91440" numCol="1" spcCol="215900" anchor="ctr"/>
            <a:lstStyle/>
            <a:p>
              <a:pPr marL="0" indent="0" algn="l">
                <a:spcBef>
                  <a:spcPts val="0"/>
                </a:spcBef>
                <a:spcAft>
                  <a:spcPts val="0"/>
                </a:spcAft>
                <a:buNone/>
              </a:pPr>
            </a:p>
          </p:txBody>
        </p:sp>
        <p:sp>
          <p:nvSpPr>
            <p:cNvPr id="12" name="Google Shape;414;p30"/>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fu/d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eRAAAN4TAAAwGwAAoRkAAAAAAAAmAAAACAAAAP//////////"/>
                </a:ext>
              </a:extLst>
            </p:cNvSpPr>
            <p:nvPr/>
          </p:nvSpPr>
          <p:spPr>
            <a:xfrm>
              <a:off x="2677795" y="3229610"/>
              <a:ext cx="1741805" cy="936625"/>
            </a:xfrm>
            <a:prstGeom prst="rect">
              <a:avLst/>
            </a:prstGeom>
            <a:no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1" name="Google Shape;415;p30"/>
            <p:cNvSpPr>
              <a:extLst>
                <a:ext uri="smNativeData">
                  <pr:smNativeData xmlns:pr="smNativeData" xmlns="smNativeData" val="SMDATA_15_Yt/QYxMAAAAlAAAAZAAAAA0AAAAAAAAAAAAAAAAAAAAAA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eRAAAN4TAAAwGwAAoRkAAAAAAAAmAAAACAAAAP//////////"/>
                </a:ext>
              </a:extLst>
            </p:cNvSpPr>
            <p:nvPr/>
          </p:nvSpPr>
          <p:spPr>
            <a:xfrm>
              <a:off x="2677795" y="3229610"/>
              <a:ext cx="1741805" cy="936625"/>
            </a:xfrm>
            <a:prstGeom prst="rect">
              <a:avLst/>
            </a:prstGeom>
            <a:noFill/>
            <a:ln>
              <a:noFill/>
            </a:ln>
            <a:effectLst/>
          </p:spPr>
          <p:txBody>
            <a:bodyPr vert="horz" wrap="square" lIns="0" tIns="0" rIns="0" bIns="0" numCol="1" spcCol="215900" anchor="t"/>
            <a:lstStyle/>
            <a:p>
              <a:pPr marL="0" marR="0" indent="0" algn="ctr">
                <a:lnSpc>
                  <a:spcPct val="100000"/>
                </a:lnSpc>
                <a:spcBef>
                  <a:spcPts val="0"/>
                </a:spcBef>
                <a:spcAft>
                  <a:spcPts val="0"/>
                </a:spcAft>
                <a:buNone/>
              </a:pPr>
              <a:r>
                <a:rPr lang="it-it" sz="1100" cap="none"/>
                <a:t>AD OGNI AGGIORNAMENTO È GARANTITA LA RETROCOMPATIBILITÀ (COSA AFFATTO SCONTATA)</a:t>
              </a:r>
              <a:endParaRPr sz="1100" cap="none"/>
            </a:p>
          </p:txBody>
        </p:sp>
        <p:sp>
          <p:nvSpPr>
            <p:cNvPr id="10" name="Google Shape;416;p30"/>
            <p:cNvSpPr>
              <a:extLst>
                <a:ext uri="smNativeData">
                  <pr:smNativeData xmlns:pr="smNativeData" xmlns="smNativeData" val="SMDATA_15_Yt/QYxMAAAAlAAAAZgAAAA0AAAAAkAAAAJAAAACQAAAAkAAAAAAAAAABAAAAAAAAAAEAAABQAAAAAAAAAAAA8D8AAAAAAADwPwAAAAAAAOA/AAAAAAAA4D8AAAAAAADgPwAAAAAAAOA/AAAAAAAA4D8AAAAAAADgPwAAAAAAAOA/AAAAAAAA4D8CAAAAjAAAAAEAAAAAAAAA0NDQ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gAAAAAAAAAkAAAAZAAAAGQAAAAAAAAAy8vLAEIAAAAAAAAAJAAAAGQAAABkAAAAAAAAABcAAAAUAAAAAAAAAAAAAAD/fwAA/38AAAAAAAAJAAAABAAAADFzdvUeAAAAaAAAAAAAAAAAAAAAAAAAAAAAAAAAAAAAECcAABAnAAAAAAAAAAAAAAAAAAAAAAAAAAAAAAAAAAAAAAAAAAAAAD8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0NDQAAAAAAEAAAAAAAAAAAAAAAAAAAAAAAAAAAAAAAAAAAAAAAAAAAAAAAJ/f38AAAAAAMvLywDAwP8Af39/AAAAAAAAAAAAAAAAAAAAAAAAAAAAIQAAABgAAAAUAAAAJx8AAEsLAACxJQAA1REAAAAAAAAmAAAACAAAAP//////////"/>
                </a:ext>
              </a:extLst>
            </p:cNvSpPr>
            <p:nvPr/>
          </p:nvSpPr>
          <p:spPr>
            <a:xfrm>
              <a:off x="5064125" y="1835785"/>
              <a:ext cx="1062990" cy="1062990"/>
            </a:xfrm>
            <a:prstGeom prst="ellipse">
              <a:avLst/>
            </a:prstGeom>
            <a:solidFill>
              <a:srgbClr val="D0D0D0"/>
            </a:solidFill>
            <a:ln>
              <a:noFill/>
            </a:ln>
            <a:effectLst>
              <a:outerShdw blurRad="40005" dist="22860" dir="5400000">
                <a:srgbClr val="000000">
                  <a:alpha val="34000"/>
                </a:srgbClr>
              </a:outerShdw>
            </a:effectLst>
          </p:spPr>
          <p:txBody>
            <a:bodyPr vert="horz" wrap="square" lIns="91440" tIns="91440" rIns="91440" bIns="91440" numCol="1" spcCol="215900" anchor="ctr"/>
            <a:lstStyle/>
            <a:p>
              <a:pPr marL="0" indent="0" algn="l">
                <a:spcBef>
                  <a:spcPts val="0"/>
                </a:spcBef>
                <a:spcAft>
                  <a:spcPts val="0"/>
                </a:spcAft>
                <a:buNone/>
              </a:pPr>
            </a:p>
          </p:txBody>
        </p:sp>
        <p:sp>
          <p:nvSpPr>
            <p:cNvPr id="9" name="Google Shape;417;p30"/>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EAAAACAAAA////AP///wgAAAAAAAAAAP+cO8TuOPhBvMGLybEulfUB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gAAAAAAAAAkAAAAZAAAAGQAAAAAAAAAy8vLAEIAAAAAAAAAJAAAAGQAAABkAAAAAAAAABcAAAAUAAAAAAAAAAAAAAD/fwAA/38AAAAAAAAJAAAABAAAAPnJUMQeAAAAaAAAAAEAAAAAAAAAAAAAAAAAAAAAAAAAECcAABAnAAAAAAAAAAAAAAAAAAAAAAAAAAAAAAAAAAAAAAAAAAAAAD8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MvLywDAwP8Af39/AAAAAAAAAAAAAAAAAAAAAAAAAAAAIQAAABgAAAAUAAAAjCAAALAMAABMJAAAcBAAAAAAAAAmAAAACAAAAP//////////"/>
                </a:ext>
              </a:extLst>
            </p:cNvSpPr>
            <p:nvPr/>
          </p:nvSpPr>
          <p:spPr>
            <a:xfrm>
              <a:off x="5290820" y="2062480"/>
              <a:ext cx="609600" cy="609600"/>
            </a:xfrm>
            <a:prstGeom prst="rect">
              <a:avLst/>
            </a:prstGeom>
            <a:blipFill rotWithShape="1">
              <a:blip r:embed="rId5"/>
              <a:srcRect/>
              <a:stretch/>
            </a:blipFill>
            <a:ln>
              <a:noFill/>
            </a:ln>
            <a:effectLst>
              <a:outerShdw blurRad="40005" dist="22860" dir="5400000">
                <a:srgbClr val="000000">
                  <a:alpha val="34000"/>
                </a:srgbClr>
              </a:outerShdw>
            </a:effectLst>
          </p:spPr>
          <p:txBody>
            <a:bodyPr vert="horz" wrap="square" lIns="91440" tIns="91440" rIns="91440" bIns="91440" numCol="1" spcCol="215900" anchor="ctr"/>
            <a:lstStyle/>
            <a:p>
              <a:pPr marL="0" indent="0" algn="l">
                <a:spcBef>
                  <a:spcPts val="0"/>
                </a:spcBef>
                <a:spcAft>
                  <a:spcPts val="0"/>
                </a:spcAft>
                <a:buNone/>
              </a:pPr>
            </a:p>
          </p:txBody>
        </p:sp>
        <p:sp>
          <p:nvSpPr>
            <p:cNvPr id="8" name="Google Shape;418;p30"/>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qPPq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EB0AAN4TAADHJwAAoRkAAAAAAAAmAAAACAAAAP//////////"/>
                </a:ext>
              </a:extLst>
            </p:cNvSpPr>
            <p:nvPr/>
          </p:nvSpPr>
          <p:spPr>
            <a:xfrm>
              <a:off x="4724400" y="3229610"/>
              <a:ext cx="1741805" cy="936625"/>
            </a:xfrm>
            <a:prstGeom prst="rect">
              <a:avLst/>
            </a:prstGeom>
            <a:no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7" name="Google Shape;419;p30"/>
            <p:cNvSpPr>
              <a:extLst>
                <a:ext uri="smNativeData">
                  <pr:smNativeData xmlns:pr="smNativeData" xmlns="smNativeData" val="SMDATA_15_Yt/QYxMAAAAlAAAAZAAAAA0AAAAAAAAAAAAAAAAAAAAAA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qxEW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EB0AAN4TAADHJwAAoRkAAAAAAAAmAAAACAAAAP//////////"/>
                </a:ext>
              </a:extLst>
            </p:cNvSpPr>
            <p:nvPr/>
          </p:nvSpPr>
          <p:spPr>
            <a:xfrm>
              <a:off x="4724400" y="3229610"/>
              <a:ext cx="1741805" cy="936625"/>
            </a:xfrm>
            <a:prstGeom prst="rect">
              <a:avLst/>
            </a:prstGeom>
            <a:noFill/>
            <a:ln>
              <a:noFill/>
            </a:ln>
            <a:effectLst/>
          </p:spPr>
          <p:txBody>
            <a:bodyPr vert="horz" wrap="square" lIns="0" tIns="0" rIns="0" bIns="0" numCol="1" spcCol="215900" anchor="t"/>
            <a:lstStyle/>
            <a:p>
              <a:pPr marL="0" marR="0" indent="0" algn="ctr">
                <a:lnSpc>
                  <a:spcPct val="100000"/>
                </a:lnSpc>
                <a:spcBef>
                  <a:spcPts val="0"/>
                </a:spcBef>
                <a:spcAft>
                  <a:spcPts val="0"/>
                </a:spcAft>
                <a:buNone/>
              </a:pPr>
              <a:r>
                <a:rPr lang="it-it" sz="1100" cap="none"/>
                <a:t>CI SONO UN’INFINITÀ DI LIBRERIE E FRAMEWORK DISPONIBILI NEI PIÙ SVARIATI AMBITI.</a:t>
              </a:r>
              <a:endParaRPr sz="1100" cap="none"/>
            </a:p>
          </p:txBody>
        </p:sp>
        <p:sp>
          <p:nvSpPr>
            <p:cNvPr id="6" name="Google Shape;420;p30"/>
            <p:cNvSpPr>
              <a:extLst>
                <a:ext uri="smNativeData">
                  <pr:smNativeData xmlns:pr="smNativeData" xmlns="smNativeData" val="SMDATA_15_Yt/QYxMAAAAlAAAAZgAAAA0AAAAAkAAAAJAAAACQAAAAkAAAAAAAAAABAAAAAAAAAAEAAABQAAAAAAAAAAAA8D8AAAAAAADwPwAAAAAAAOA/AAAAAAAA4D8AAAAAAADgPwAAAAAAAOA/AAAAAAAA4D8AAAAAAADgPwAAAAAAAOA/AAAAAAAA4D8CAAAAjAAAAAEAAAAAAAAA0NDQAP///wgAAAAAAAAAAAAAAAAAAAAAAAAAAAAAAAAA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gAAAAAAAAAkAAAAZAAAAGQAAAAAAAAAy8vLAEIAAAAAAAAAJAAAAGQAAABkAAAAAAAAABcAAAAUAAAAAAAAAAAAAAD/fwAA/38AAAAAAAAJAAAABAAAAEfrVr4eAAAAaAAAAAAAAAAAAAAAAAAAAAAAAAAAAAAAECcAABAnAAAAAAAAAAAAAAAAAAAAAAAAAAAAAAAAAAAAAAAAAAAAAD8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0NDQAAAAAAEAAAAAAAAAAAAAAAAAAAAAAAAAAAAAAAAAAAAAAAAAAAAAAAJ/f38AAAAAAMvLywDAwP8Af39/AAAAAAAAAAAAAAAAAAAAAAAAAAAAIQAAABgAAAAUAAAAvysAAEsLAABIMgAA1REAAAAAAAAmAAAACAAAAP//////////"/>
                </a:ext>
              </a:extLst>
            </p:cNvSpPr>
            <p:nvPr/>
          </p:nvSpPr>
          <p:spPr>
            <a:xfrm>
              <a:off x="7111365" y="1835785"/>
              <a:ext cx="1062355" cy="1062990"/>
            </a:xfrm>
            <a:prstGeom prst="ellipse">
              <a:avLst/>
            </a:prstGeom>
            <a:solidFill>
              <a:srgbClr val="D0D0D0"/>
            </a:solidFill>
            <a:ln>
              <a:noFill/>
            </a:ln>
            <a:effectLst>
              <a:outerShdw blurRad="40005" dist="22860" dir="5400000">
                <a:srgbClr val="000000">
                  <a:alpha val="34000"/>
                </a:srgbClr>
              </a:outerShdw>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421;p30"/>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EAAAACAAAA////AP///wgAAAAAAAAAAJVnySIixy9AtEa3u1u9VTkBAAAAeAAAAAEAAABAAAAAAAAAAAAAAAB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QAAAAAAAAAHAAAAAAAAAAEAAAAAAAAAQgAAAAAAAAAkAAAAZAAAAGQAAAAAAAAAy8vLAEIAAAAAAAAAJAAAAGQAAABkAAAAAAAAABcAAAAUAAAAAAAAAAAAAAD/fwAA/38AAAAAAAAJAAAABAAAAGLm7HIeAAAAaAAAAAEAAAAAAAAAAAAAAAAAAAAAAAAAECcAABAnAAAAAAAAAAAAAAAAAAAAAAAAAAAAAAAAAAAAAAAAAAAAAD8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AAEAAAAAAAAAAAAAAAAAAAAAAAAAAAAAAAAAAAAAAAAAAAAAAAJ/f38AAAAAAMvLywDAwP8Af39/AAAAAAAAAAAAAAAAAAAAAAAAAAAAIQAAABgAAAAUAAAAIy0AALAMAADjMAAAcBAAAAAAAAAmAAAACAAAAP//////////"/>
                </a:ext>
              </a:extLst>
            </p:cNvSpPr>
            <p:nvPr/>
          </p:nvSpPr>
          <p:spPr>
            <a:xfrm>
              <a:off x="7337425" y="2062480"/>
              <a:ext cx="609600" cy="609600"/>
            </a:xfrm>
            <a:prstGeom prst="rect">
              <a:avLst/>
            </a:prstGeom>
            <a:blipFill rotWithShape="1">
              <a:blip r:embed="rId6"/>
              <a:srcRect/>
              <a:stretch/>
            </a:blipFill>
            <a:ln>
              <a:noFill/>
            </a:ln>
            <a:effectLst>
              <a:outerShdw blurRad="40005" dist="22860" dir="5400000">
                <a:srgbClr val="000000">
                  <a:alpha val="34000"/>
                </a:srgbClr>
              </a:outerShdw>
            </a:effectLst>
          </p:spPr>
          <p:txBody>
            <a:bodyPr vert="horz" wrap="square" lIns="91440" tIns="91440" rIns="91440" bIns="91440" numCol="1" spcCol="215900" anchor="ctr"/>
            <a:lstStyle/>
            <a:p>
              <a:pPr marL="0" indent="0" algn="l">
                <a:spcBef>
                  <a:spcPts val="0"/>
                </a:spcBef>
                <a:spcAft>
                  <a:spcPts val="0"/>
                </a:spcAft>
                <a:buNone/>
              </a:pPr>
            </a:p>
          </p:txBody>
        </p:sp>
        <p:sp>
          <p:nvSpPr>
            <p:cNvPr id="4" name="Google Shape;422;p30"/>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JizL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CkAAN4TAABfNAAAoRkAAAAAAAAmAAAACAAAAP//////////"/>
                </a:ext>
              </a:extLst>
            </p:cNvSpPr>
            <p:nvPr/>
          </p:nvSpPr>
          <p:spPr>
            <a:xfrm>
              <a:off x="6771640" y="3229610"/>
              <a:ext cx="1741805" cy="936625"/>
            </a:xfrm>
            <a:prstGeom prst="rect">
              <a:avLst/>
            </a:prstGeom>
            <a:no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423;p30"/>
            <p:cNvSpPr>
              <a:extLst>
                <a:ext uri="smNativeData">
                  <pr:smNativeData xmlns:pr="smNativeData" xmlns="smNativeData" val="SMDATA_15_Yt/QYxMAAAAlAAAAZAAAAA0AAAAAAAAAAAAAAAAAAAAAA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Ekel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CkAAN4TAABfNAAAoRkAAAAAAAAmAAAACAAAAP//////////"/>
                </a:ext>
              </a:extLst>
            </p:cNvSpPr>
            <p:nvPr/>
          </p:nvSpPr>
          <p:spPr>
            <a:xfrm>
              <a:off x="6771640" y="3229610"/>
              <a:ext cx="1741805" cy="936625"/>
            </a:xfrm>
            <a:prstGeom prst="rect">
              <a:avLst/>
            </a:prstGeom>
            <a:noFill/>
            <a:ln>
              <a:noFill/>
            </a:ln>
            <a:effectLst/>
          </p:spPr>
          <p:txBody>
            <a:bodyPr vert="horz" wrap="square" lIns="0" tIns="0" rIns="0" bIns="0" numCol="1" spcCol="215900" anchor="t"/>
            <a:lstStyle/>
            <a:p>
              <a:pPr marL="0" marR="0" indent="0" algn="ctr">
                <a:lnSpc>
                  <a:spcPct val="100000"/>
                </a:lnSpc>
                <a:spcBef>
                  <a:spcPts val="0"/>
                </a:spcBef>
                <a:spcAft>
                  <a:spcPts val="0"/>
                </a:spcAft>
                <a:buNone/>
              </a:pPr>
              <a:r>
                <a:rPr lang="it-it" sz="1100" cap="none"/>
                <a:t>È UNO DEI LINGUAGGI DI PROGRAMMAZIONE PIÙ POPOLARI E USATI AL MONDO</a:t>
              </a:r>
              <a:endParaRPr sz="1100" cap="none"/>
            </a:p>
          </p:txBody>
        </p:sp>
      </p:grpSp>
      <p:pic>
        <p:nvPicPr>
          <p:cNvPr id="19" name="Google Shape;424;p3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7"/>
          <a:stretch>
            <a:fillRect/>
          </a:stretch>
        </p:blipFill>
        <p:spPr>
          <a:xfrm>
            <a:off x="159385" y="4732655"/>
            <a:ext cx="322580" cy="320675"/>
          </a:xfrm>
          <a:prstGeom prst="rect">
            <a:avLst/>
          </a:prstGeom>
          <a:noFill/>
          <a:ln>
            <a:noFill/>
          </a:ln>
          <a:effectLst/>
        </p:spPr>
      </p:pic>
      <p:pic>
        <p:nvPicPr>
          <p:cNvPr id="20" name="Google Shape;425;p3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M6RK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8"/>
          <a:stretch>
            <a:fillRect/>
          </a:stretch>
        </p:blipFill>
        <p:spPr>
          <a:xfrm>
            <a:off x="551815" y="4702810"/>
            <a:ext cx="322580" cy="344805"/>
          </a:xfrm>
          <a:prstGeom prst="rect">
            <a:avLst/>
          </a:prstGeom>
          <a:noFill/>
          <a:ln>
            <a:noFill/>
          </a:ln>
          <a:effectLst/>
        </p:spPr>
      </p:pic>
      <p:sp>
        <p:nvSpPr>
          <p:cNvPr id="21" name="Google Shape;426;p3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rPv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FEBAADpMwAAowQAABAAAAAmAAAACAAAAP//////////"/>
              </a:ext>
            </a:extLst>
          </p:cNvSpPr>
          <p:nvPr/>
        </p:nvSpPr>
        <p:spPr>
          <a:xfrm>
            <a:off x="770890" y="21399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Perché imparare Java</a:t>
            </a:r>
            <a:endParaRPr sz="1800" b="1" cap="none">
              <a:solidFill>
                <a:srgbClr val="40B9E6"/>
              </a:solidFill>
              <a:latin typeface="Montserrat" pitchFamily="0" charset="0"/>
              <a:ea typeface="Montserrat" pitchFamily="0" charset="0"/>
              <a:cs typeface="Montserrat" pitchFamily="0" charset="0"/>
            </a:endParaRPr>
          </a:p>
        </p:txBody>
      </p:sp>
      <p:sp>
        <p:nvSpPr>
          <p:cNvPr id="22" name="Google Shape;427;p3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Y6Va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YAAAC+AwAAowQAABAAAAAmAAAACAAAAP//////////"/>
              </a:ext>
            </a:extLst>
          </p:cNvSpPr>
          <p:nvPr/>
        </p:nvSpPr>
        <p:spPr>
          <a:xfrm>
            <a:off x="439420" y="381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Tree>
  </p:cSld>
  <p:clrMapOvr>
    <a:masterClrMapping/>
  </p:clrMapOvr>
  <p:timing>
    <p:tnLst>
      <p:par>
        <p:cTn id="1" dur="indefinite" restart="never" nodeType="tmRoot"/>
      </p:par>
    </p:tnLst>
  </p:timing>
</p:sld>
</file>

<file path=ppt/slides/slide3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432;p3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Mkov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Popolarità dei linguaggi di programmazione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433;p3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DwPs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434;p31"/>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WLl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7EAC-E2F2-6088-BC8D-14DD30C34A41}"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435;p31"/>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dAJE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436;p3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437;p3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8" name="Google Shape;438;p3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F0NAACUBgAAXS0AAFMcAAAQAAAAJgAAAAgAAAD//////////w=="/>
              </a:ext>
            </a:extLst>
          </p:cNvPicPr>
          <p:nvPr/>
        </p:nvPicPr>
        <p:blipFill>
          <a:blip r:embed="rId5"/>
          <a:stretch>
            <a:fillRect/>
          </a:stretch>
        </p:blipFill>
        <p:spPr>
          <a:xfrm>
            <a:off x="2172335" y="1069340"/>
            <a:ext cx="5201920" cy="3535045"/>
          </a:xfrm>
          <a:prstGeom prst="rect">
            <a:avLst/>
          </a:prstGeom>
          <a:noFill/>
          <a:ln>
            <a:noFill/>
          </a:ln>
          <a:effectLst/>
        </p:spPr>
      </p:pic>
    </p:spTree>
  </p:cSld>
  <p:clrMapOvr>
    <a:masterClrMapping/>
  </p:clrMapOvr>
  <p:timing>
    <p:tnLst>
      <p:par>
        <p:cTn id="1" dur="indefinite" restart="never" nodeType="tmRoot"/>
      </p:par>
    </p:tnLst>
  </p:timing>
</p:sld>
</file>

<file path=ppt/slides/slide3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443;p3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fHpq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Java e Javascript</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444;p3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fajE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445;p32"/>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oBgf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2DCA-84F2-60DB-BC8D-728E63C34A27}"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446;p32"/>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qxVZ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447;p3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448;p3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449;p32"/>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HRk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aBUAABAgAAAmAAAACAAAAP//////////"/>
              </a:ext>
            </a:extLst>
          </p:cNvSpPr>
          <p:nvPr/>
        </p:nvSpPr>
        <p:spPr>
          <a:xfrm>
            <a:off x="608330" y="1663700"/>
            <a:ext cx="8242935" cy="181610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Potreste essere indotti a pensare che questi due linguaggi di programmazione siano molto legati fra loro per via del nome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In realtà il nome Javascript deriva dalla volontà dei suoi creatori di voler attrarre tramite il nome gli sviluppatori del popolare java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Sono linguaggi molto diversi tra loro ed anche gli ambienti in cui vengono usati sono molto diversi</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Java e Javascript hanno in comune le stesse cose che hanno in comune un cavallo e un cavalluccio marino</a:t>
            </a:r>
          </a:p>
        </p:txBody>
      </p:sp>
    </p:spTree>
  </p:cSld>
  <p:clrMapOvr>
    <a:masterClrMapping/>
  </p:clrMapOvr>
  <p:timing>
    <p:tnLst>
      <p:par>
        <p:cTn id="1" dur="indefinite" restart="never" nodeType="tmRoot"/>
      </p:par>
    </p:tnLst>
  </p:timing>
</p:sld>
</file>

<file path=ppt/slides/slide3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454;p33"/>
          <p:cNvSpPr>
            <a:spLocks noGrp="1" noChangeArrowheads="1"/>
            <a:extLst>
              <a:ext uri="smNativeData">
                <pr:smNativeData xmlns:pr="smNativeData" xmlns="smNativeData" val="SMDATA_15_Yt/QYxMAAAAlAAAAZAAAAA0AAAAAbAAAADYAAABsAAAANgAAAAAAAAAC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HiMnv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0AIAADsUAAA2NQAATxoAABAAAAAmAAAACAAAAL0wAAD/HwAA"/>
              </a:ext>
            </a:extLst>
          </p:cNvSpPr>
          <p:nvPr>
            <p:ph type="title"/>
          </p:nvPr>
        </p:nvSpPr>
        <p:spPr>
          <a:xfrm>
            <a:off x="457200" y="3288665"/>
            <a:ext cx="8192770" cy="988060"/>
          </a:xfrm>
          <a:noFill/>
          <a:ln>
            <a:noFill/>
          </a:ln>
        </p:spPr>
        <p:txBody>
          <a:bodyPr vert="horz" wrap="square" lIns="68580" tIns="34290" rIns="68580" bIns="34290" numCol="1" spcCol="215900" anchor="b">
            <a:prstTxWarp prst="textNoShape">
              <a:avLst/>
            </a:prstTxWarp>
          </a:bodyPr>
          <a:lstStyle/>
          <a:p>
            <a:pPr marL="0" indent="0" algn="ctr">
              <a:lnSpc>
                <a:spcPct val="100000"/>
              </a:lnSpc>
              <a:spcBef>
                <a:spcPts val="0"/>
              </a:spcBef>
              <a:spcAft>
                <a:spcPts val="0"/>
              </a:spcAft>
              <a:buNone/>
            </a:pPr>
            <a:r>
              <a:rPr lang="it-it" sz="3600" cap="none">
                <a:latin typeface="Montserrat" pitchFamily="0" charset="0"/>
                <a:ea typeface="Montserrat" pitchFamily="0" charset="0"/>
                <a:cs typeface="Montserrat" pitchFamily="0" charset="0"/>
              </a:rPr>
              <a:t>Vi sembrano la stessa cosa?</a:t>
            </a:r>
          </a:p>
        </p:txBody>
      </p:sp>
      <p:pic>
        <p:nvPicPr>
          <p:cNvPr id="3" name="Google Shape;455;p3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D8EAAAAAAAAMwk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AAAAAAAAAAAIBwAAJ8TAAAQAAAAJgAAAAgAAAD//////////w=="/>
              </a:ext>
            </a:extLst>
          </p:cNvPicPr>
          <p:nvPr/>
        </p:nvPicPr>
        <p:blipFill>
          <a:blip r:embed="rId3"/>
          <a:srcRect l="0" t="10870" r="0" b="23550"/>
          <a:stretch>
            <a:fillRect/>
          </a:stretch>
        </p:blipFill>
        <p:spPr>
          <a:xfrm>
            <a:off x="0" y="0"/>
            <a:ext cx="4572000" cy="3189605"/>
          </a:xfrm>
          <a:prstGeom prst="rect">
            <a:avLst/>
          </a:prstGeom>
          <a:noFill/>
          <a:ln>
            <a:noFill/>
          </a:ln>
          <a:effectLst/>
        </p:spPr>
      </p:pic>
      <p:pic>
        <p:nvPicPr>
          <p:cNvPr id="4" name="Google Shape;456;p3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KkBAAAAAAAAbAE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CAcAAD/////QDgAAJ8TAAAQAAAAJgAAAAgAAAD//////////w=="/>
              </a:ext>
            </a:extLst>
          </p:cNvPicPr>
          <p:nvPr/>
        </p:nvPicPr>
        <p:blipFill>
          <a:blip r:embed="rId4"/>
          <a:srcRect l="0" t="4250" r="0" b="3640"/>
          <a:stretch>
            <a:fillRect/>
          </a:stretch>
        </p:blipFill>
        <p:spPr>
          <a:xfrm>
            <a:off x="4572000" y="-635"/>
            <a:ext cx="4572000" cy="3190240"/>
          </a:xfrm>
          <a:prstGeom prst="rect">
            <a:avLst/>
          </a:prstGeom>
          <a:noFill/>
          <a:ln>
            <a:noFill/>
          </a:ln>
          <a:effectLst/>
        </p:spPr>
      </p:pic>
    </p:spTree>
  </p:cSld>
  <p:clrMapOvr>
    <a:masterClrMapping/>
  </p:clrMapOvr>
  <p:timing>
    <p:tnLst>
      <p:par>
        <p:cTn id="1" dur="indefinite" restart="never" nodeType="tmRoot"/>
      </p:par>
    </p:tnLst>
  </p:timing>
</p:sld>
</file>

<file path=ppt/slides/slide3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461;p3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Dove si utilizza Java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462;p3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N4yJ8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463;p34"/>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RAAp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E8E-C0F2-60A8-BC8D-36FD10C34A63}"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464;p34"/>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465;p3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tj2Ym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466;p3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467;p34"/>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FGn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aBUAABAgAAAmAAAACAAAAP//////////"/>
              </a:ext>
            </a:extLst>
          </p:cNvSpPr>
          <p:nvPr/>
        </p:nvSpPr>
        <p:spPr>
          <a:xfrm>
            <a:off x="608330" y="1663700"/>
            <a:ext cx="8242935" cy="181610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Grazie alla sua versatilità, Java è stato utilizzato in moltissimi ambiti dell’informatica.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L’utilizzo principale è per il </a:t>
            </a:r>
            <a:r>
              <a:rPr lang="it-it" b="1" cap="none">
                <a:latin typeface="Montserrat" pitchFamily="0" charset="0"/>
                <a:ea typeface="Montserrat" pitchFamily="0" charset="0"/>
                <a:cs typeface="Montserrat" pitchFamily="0" charset="0"/>
              </a:rPr>
              <a:t>back-end</a:t>
            </a:r>
            <a:r>
              <a:rPr lang="it-it" cap="none">
                <a:latin typeface="Montserrat" pitchFamily="0" charset="0"/>
                <a:ea typeface="Montserrat" pitchFamily="0" charset="0"/>
                <a:cs typeface="Montserrat" pitchFamily="0" charset="0"/>
              </a:rPr>
              <a:t> delle piattaforme.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maggioranza del software corporate è scritto in Java.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linguaggio di riferimento per sviluppare App </a:t>
            </a:r>
            <a:r>
              <a:rPr lang="it-it" b="1" cap="none">
                <a:latin typeface="Montserrat" pitchFamily="0" charset="0"/>
                <a:ea typeface="Montserrat" pitchFamily="0" charset="0"/>
                <a:cs typeface="Montserrat" pitchFamily="0" charset="0"/>
              </a:rPr>
              <a:t>Android</a:t>
            </a:r>
            <a:r>
              <a:rPr lang="it-it" cap="none">
                <a:latin typeface="Montserrat" pitchFamily="0" charset="0"/>
                <a:ea typeface="Montserrat" pitchFamily="0" charset="0"/>
                <a:cs typeface="Montserrat" pitchFamily="0" charset="0"/>
              </a:rPr>
              <a:t> è Java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Gran parte del software per l’analisi di </a:t>
            </a:r>
            <a:r>
              <a:rPr lang="it-it" b="1" cap="none">
                <a:latin typeface="Montserrat" pitchFamily="0" charset="0"/>
                <a:ea typeface="Montserrat" pitchFamily="0" charset="0"/>
                <a:cs typeface="Montserrat" pitchFamily="0" charset="0"/>
              </a:rPr>
              <a:t>big data </a:t>
            </a:r>
            <a:r>
              <a:rPr lang="it-it" cap="none">
                <a:latin typeface="Montserrat" pitchFamily="0" charset="0"/>
                <a:ea typeface="Montserrat" pitchFamily="0" charset="0"/>
                <a:cs typeface="Montserrat" pitchFamily="0" charset="0"/>
              </a:rPr>
              <a:t>è scritta in Java.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Nonostante java non sia un linguaggio performante, esistono alcuni videogiochi commerciali scritti in Java.</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3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472;p3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RAAp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Esempi famosi </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473;p3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JqAOJ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474;p35"/>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Ui68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9C8-86F2-60FF-BC8D-70AA47C34A25}"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475;p35"/>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18FY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476;p3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477;p3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8" name="Google Shape;478;p3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EFAAA9BgAAqg0AAIYOAAAQAAAAJgAAAAgAAAD//////////w=="/>
              </a:ext>
            </a:extLst>
          </p:cNvPicPr>
          <p:nvPr/>
        </p:nvPicPr>
        <p:blipFill>
          <a:blip r:embed="rId5"/>
          <a:stretch>
            <a:fillRect/>
          </a:stretch>
        </p:blipFill>
        <p:spPr>
          <a:xfrm>
            <a:off x="874395" y="1014095"/>
            <a:ext cx="1346835" cy="1346835"/>
          </a:xfrm>
          <a:prstGeom prst="rect">
            <a:avLst/>
          </a:prstGeom>
          <a:noFill/>
          <a:ln>
            <a:noFill/>
          </a:ln>
          <a:effectLst/>
        </p:spPr>
      </p:pic>
      <p:pic>
        <p:nvPicPr>
          <p:cNvPr id="9" name="Google Shape;479;p3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EFAAAeEQAAwg0AAH8ZAAAQAAAAJgAAAAgAAAD//////////w=="/>
              </a:ext>
            </a:extLst>
          </p:cNvPicPr>
          <p:nvPr/>
        </p:nvPicPr>
        <p:blipFill>
          <a:blip r:embed="rId6"/>
          <a:stretch>
            <a:fillRect/>
          </a:stretch>
        </p:blipFill>
        <p:spPr>
          <a:xfrm>
            <a:off x="874395" y="2782570"/>
            <a:ext cx="1362075" cy="1362075"/>
          </a:xfrm>
          <a:prstGeom prst="rect">
            <a:avLst/>
          </a:prstGeom>
          <a:noFill/>
          <a:ln>
            <a:noFill/>
          </a:ln>
          <a:effectLst/>
        </p:spPr>
      </p:pic>
      <p:pic>
        <p:nvPicPr>
          <p:cNvPr id="10" name="Google Shape;480;p3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OMaAABAEgAAdiMAANQaAAAQAAAAJgAAAAgAAAD//////////w=="/>
              </a:ext>
            </a:extLst>
          </p:cNvPicPr>
          <p:nvPr/>
        </p:nvPicPr>
        <p:blipFill>
          <a:blip r:embed="rId7"/>
          <a:stretch>
            <a:fillRect/>
          </a:stretch>
        </p:blipFill>
        <p:spPr>
          <a:xfrm>
            <a:off x="4370705" y="2966720"/>
            <a:ext cx="1393825" cy="1394460"/>
          </a:xfrm>
          <a:prstGeom prst="rect">
            <a:avLst/>
          </a:prstGeom>
          <a:noFill/>
          <a:ln>
            <a:noFill/>
          </a:ln>
          <a:effectLst/>
        </p:spPr>
      </p:pic>
      <p:pic>
        <p:nvPicPr>
          <p:cNvPr id="11" name="Google Shape;481;p3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JcZAAABBwAAwiQAAMINAAAQAAAAJgAAAAgAAAD//////////w=="/>
              </a:ext>
            </a:extLst>
          </p:cNvPicPr>
          <p:nvPr/>
        </p:nvPicPr>
        <p:blipFill>
          <a:blip r:embed="rId8"/>
          <a:stretch>
            <a:fillRect/>
          </a:stretch>
        </p:blipFill>
        <p:spPr>
          <a:xfrm>
            <a:off x="4159885" y="1138555"/>
            <a:ext cx="1815465" cy="1097915"/>
          </a:xfrm>
          <a:prstGeom prst="rect">
            <a:avLst/>
          </a:prstGeom>
          <a:noFill/>
          <a:ln>
            <a:noFill/>
          </a:ln>
          <a:effectLst/>
        </p:spPr>
      </p:pic>
      <p:pic>
        <p:nvPicPr>
          <p:cNvPr id="12" name="Google Shape;482;p3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EgrAABkBgAAQzUAAGAOAAAQAAAAJgAAAAgAAAD//////////w=="/>
              </a:ext>
            </a:extLst>
          </p:cNvPicPr>
          <p:nvPr/>
        </p:nvPicPr>
        <p:blipFill>
          <a:blip r:embed="rId9"/>
          <a:stretch>
            <a:fillRect/>
          </a:stretch>
        </p:blipFill>
        <p:spPr>
          <a:xfrm>
            <a:off x="7035800" y="1038860"/>
            <a:ext cx="1622425" cy="1297940"/>
          </a:xfrm>
          <a:prstGeom prst="rect">
            <a:avLst/>
          </a:prstGeom>
          <a:noFill/>
          <a:ln>
            <a:noFill/>
          </a:ln>
          <a:effectLst/>
        </p:spPr>
      </p:pic>
      <p:pic>
        <p:nvPicPr>
          <p:cNvPr id="13" name="Google Shape;483;p3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HYqAABVEwAAFTYAAG4ZAAAQAAAAJgAAAAgAAAD//////////w=="/>
              </a:ext>
            </a:extLst>
          </p:cNvPicPr>
          <p:nvPr/>
        </p:nvPicPr>
        <p:blipFill>
          <a:blip r:embed="rId10"/>
          <a:stretch>
            <a:fillRect/>
          </a:stretch>
        </p:blipFill>
        <p:spPr>
          <a:xfrm>
            <a:off x="6902450" y="3142615"/>
            <a:ext cx="1889125" cy="991235"/>
          </a:xfrm>
          <a:prstGeom prst="rect">
            <a:avLst/>
          </a:prstGeom>
          <a:noFill/>
          <a:ln>
            <a:noFill/>
          </a:ln>
          <a:effectLst/>
        </p:spPr>
      </p:pic>
    </p:spTree>
  </p:cSld>
  <p:clrMapOvr>
    <a:masterClrMapping/>
  </p:clrMapOvr>
  <p:timing>
    <p:tnLst>
      <p:par>
        <p:cTn id="1" dur="indefinite" restart="never" nodeType="tmRoot"/>
      </p:par>
    </p:tnLst>
  </p:timing>
</p:sld>
</file>

<file path=ppt/slides/slide3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488;p3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ZRt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IBwAAAAAAABAOAAApB8AABAAAAAmAAAACAAAAP//////////"/>
              </a:ext>
            </a:extLst>
          </p:cNvSpPr>
          <p:nvPr/>
        </p:nvSpPr>
        <p:spPr>
          <a:xfrm>
            <a:off x="4572000" y="0"/>
            <a:ext cx="4572000" cy="5143500"/>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15000"/>
              </a:lnSpc>
              <a:spcBef>
                <a:spcPts val="0"/>
              </a:spcBef>
              <a:spcAft>
                <a:spcPts val="0"/>
              </a:spcAft>
              <a:buNone/>
            </a:pPr>
            <a:endParaRPr sz="1000" cap="none">
              <a:solidFill>
                <a:srgbClr val="454545"/>
              </a:solidFill>
              <a:latin typeface="Open Sans Light" pitchFamily="0" charset="0"/>
              <a:ea typeface="Open Sans Light" pitchFamily="0" charset="0"/>
              <a:cs typeface="Open Sans Light" pitchFamily="0" charset="0"/>
            </a:endParaRPr>
          </a:p>
        </p:txBody>
      </p:sp>
      <p:sp>
        <p:nvSpPr>
          <p:cNvPr id="3" name="Google Shape;489;p3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wkn7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490;p36"/>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6E3v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662-2CF2-60F0-BC8D-DAA548C34A8F}" type="slidenum">
              <a:rPr lang="it-it" sz="1000" cap="none">
                <a:solidFill>
                  <a:srgbClr val="FFFFFF"/>
                </a:solidFill>
                <a:latin typeface="Open Sans Light" pitchFamily="0" charset="0"/>
                <a:ea typeface="Open Sans Light" pitchFamily="0" charset="0"/>
                <a:cs typeface="Open Sans Light" pitchFamily="0" charset="0"/>
              </a:rPr>
              <a:t>‹#›</a:t>
            </a:fld>
            <a:endParaRPr sz="1000" cap="none">
              <a:solidFill>
                <a:srgbClr val="FFFFFF"/>
              </a:solidFill>
              <a:latin typeface="Open Sans Light" pitchFamily="0" charset="0"/>
              <a:ea typeface="Open Sans Light" pitchFamily="0" charset="0"/>
              <a:cs typeface="Open Sans Light" pitchFamily="0" charset="0"/>
            </a:endParaRPr>
          </a:p>
        </p:txBody>
      </p:sp>
      <p:sp>
        <p:nvSpPr>
          <p:cNvPr id="5" name="Google Shape;491;p3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6" name="Google Shape;492;p36"/>
          <p:cNvSpPr>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wcHB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h4AAF4HAABFNwAAKR8AABAAAAAmAAAACAAAAP//////////"/>
              </a:ext>
            </a:extLst>
          </p:cNvSpPr>
          <p:nvPr/>
        </p:nvSpPr>
        <p:spPr>
          <a:xfrm>
            <a:off x="4956810" y="1197610"/>
            <a:ext cx="4027805" cy="3867785"/>
          </a:xfrm>
          <a:prstGeom prst="rect">
            <a:avLst/>
          </a:prstGeom>
          <a:noFill/>
          <a:ln>
            <a:noFill/>
          </a:ln>
          <a:effectLst/>
        </p:spPr>
        <p:txBody>
          <a:bodyPr vert="horz" wrap="square" lIns="68580" tIns="68580" rIns="68580" bIns="68580" numCol="1" spcCol="215900" anchor="t"/>
          <a:lstStyle/>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r>
              <a:rPr lang="it-it" sz="4400" cap="none">
                <a:solidFill>
                  <a:srgbClr val="FFFFFF"/>
                </a:solidFill>
                <a:latin typeface="Open Sans SemiBold" pitchFamily="0" charset="0"/>
                <a:ea typeface="Open Sans SemiBold" pitchFamily="0" charset="0"/>
                <a:cs typeface="Open Sans SemiBold" pitchFamily="0" charset="0"/>
              </a:rPr>
              <a:t>Compilazione ed esecuzione</a:t>
            </a:r>
            <a:endParaRPr sz="4400" cap="none">
              <a:solidFill>
                <a:srgbClr val="FFFFFF"/>
              </a:solidFill>
              <a:latin typeface="Open Sans SemiBold" pitchFamily="0" charset="0"/>
              <a:ea typeface="Open Sans SemiBold" pitchFamily="0" charset="0"/>
              <a:cs typeface="Open Sans SemiBold" pitchFamily="0" charset="0"/>
            </a:endParaRPr>
          </a:p>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p:txBody>
      </p:sp>
      <p:pic>
        <p:nvPicPr>
          <p:cNvPr id="7" name="Google Shape;493;p3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8" name="Google Shape;494;p3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9" name="Google Shape;495;p36" descr="Immagine"/>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MEAAC8CAAAnxgAAOQXAAAQAAAAJgAAAAgAAAD//////////w=="/>
              </a:ext>
            </a:extLst>
          </p:cNvPicPr>
          <p:nvPr/>
        </p:nvPicPr>
        <p:blipFill>
          <a:blip r:embed="rId5"/>
          <a:stretch>
            <a:fillRect/>
          </a:stretch>
        </p:blipFill>
        <p:spPr>
          <a:xfrm>
            <a:off x="713105" y="1419860"/>
            <a:ext cx="3289300" cy="2463800"/>
          </a:xfrm>
          <a:prstGeom prst="rect">
            <a:avLst/>
          </a:prstGeom>
          <a:noFill/>
          <a:ln>
            <a:noFill/>
          </a:ln>
          <a:effectLst/>
        </p:spPr>
      </p:pic>
    </p:spTree>
  </p:cSld>
  <p:clrMapOvr>
    <a:masterClrMapping/>
  </p:clrMapOvr>
  <p:timing>
    <p:tnLst>
      <p:par>
        <p:cTn id="1" dur="indefinite" restart="never" nodeType="tmRoot"/>
      </p:par>
    </p:tnLst>
  </p:timing>
</p:sld>
</file>

<file path=ppt/slides/slide3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500;p3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AgIC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Compilazione ed esecuzione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501;p3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YWFh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502;p37"/>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Qg5u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FC8-86F2-60B9-BC8D-70EC01C34A25}"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503;p37"/>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IWO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504;p3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505;p3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506;p37"/>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ISEh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wRIAABAgAAAmAAAACAAAAP//////////"/>
              </a:ext>
            </a:extLst>
          </p:cNvSpPr>
          <p:nvPr/>
        </p:nvSpPr>
        <p:spPr>
          <a:xfrm>
            <a:off x="608330" y="1663700"/>
            <a:ext cx="8242935" cy="138493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a:t>
            </a:r>
            <a:r>
              <a:rPr lang="it-it" b="1" cap="none">
                <a:solidFill>
                  <a:srgbClr val="40B9E6"/>
                </a:solidFill>
                <a:latin typeface="Montserrat" pitchFamily="0" charset="0"/>
                <a:ea typeface="Montserrat" pitchFamily="0" charset="0"/>
                <a:cs typeface="Montserrat" pitchFamily="0" charset="0"/>
              </a:rPr>
              <a:t>compilazione</a:t>
            </a:r>
            <a:r>
              <a:rPr lang="it-it" cap="none">
                <a:latin typeface="Montserrat" pitchFamily="0" charset="0"/>
                <a:ea typeface="Montserrat" pitchFamily="0" charset="0"/>
                <a:cs typeface="Montserrat" pitchFamily="0" charset="0"/>
              </a:rPr>
              <a:t> è il processo nel quale il codice scritto in un linguaggio più comprensibile agli esseri umani (ad esempio Java) viene "tradotto" in una serie di </a:t>
            </a:r>
            <a:r>
              <a:rPr lang="it-it" b="1" cap="none">
                <a:latin typeface="Montserrat" pitchFamily="0" charset="0"/>
                <a:ea typeface="Montserrat" pitchFamily="0" charset="0"/>
                <a:cs typeface="Montserrat" pitchFamily="0" charset="0"/>
              </a:rPr>
              <a:t>istruzioni macchina</a:t>
            </a:r>
            <a:r>
              <a:rPr lang="it-it" cap="none">
                <a:latin typeface="Montserrat" pitchFamily="0" charset="0"/>
                <a:ea typeface="Montserrat" pitchFamily="0" charset="0"/>
                <a:cs typeface="Montserrat" pitchFamily="0" charset="0"/>
              </a:rPr>
              <a:t>.</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 programmi che fanno questo vengono chiamati </a:t>
            </a:r>
            <a:r>
              <a:rPr lang="it-it" b="1" cap="none">
                <a:latin typeface="Montserrat" pitchFamily="0" charset="0"/>
                <a:ea typeface="Montserrat" pitchFamily="0" charset="0"/>
                <a:cs typeface="Montserrat" pitchFamily="0" charset="0"/>
              </a:rPr>
              <a:t>compilatori</a:t>
            </a: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t>
            </a:r>
            <a:r>
              <a:rPr lang="it-it" b="1" cap="none">
                <a:solidFill>
                  <a:srgbClr val="40B9E6"/>
                </a:solidFill>
                <a:latin typeface="Montserrat" pitchFamily="0" charset="0"/>
                <a:ea typeface="Montserrat" pitchFamily="0" charset="0"/>
                <a:cs typeface="Montserrat" pitchFamily="0" charset="0"/>
              </a:rPr>
              <a:t>esecuzione</a:t>
            </a:r>
            <a:r>
              <a:rPr lang="it-it" cap="none">
                <a:latin typeface="Montserrat" pitchFamily="0" charset="0"/>
                <a:ea typeface="Montserrat" pitchFamily="0" charset="0"/>
                <a:cs typeface="Montserrat" pitchFamily="0" charset="0"/>
              </a:rPr>
              <a:t> è il processo tramite il quale un computer esegue le istruzioni macchina seguendone il flusso di esecuzione specificato nel rispettivo codice sorgente</a:t>
            </a:r>
          </a:p>
        </p:txBody>
      </p:sp>
    </p:spTree>
  </p:cSld>
  <p:clrMapOvr>
    <a:masterClrMapping/>
  </p:clrMapOvr>
  <p:timing>
    <p:tnLst>
      <p:par>
        <p:cTn id="1" dur="indefinite" restart="never" nodeType="tmRoot"/>
      </p:par>
    </p:tnLst>
  </p:timing>
</p:sld>
</file>

<file path=ppt/slides/slide3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511;p3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IpN+X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Cosa succede quando eseguo il mio codice Java?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512;p3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HBDpR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513;p38"/>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3LfC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4C2-8CF2-60B2-BC8D-7AE70AC34A2F}"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514;p38"/>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i5P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515;p3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516;p3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517;p38"/>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aBUAABAgAAAmAAAACAAAAP//////////"/>
              </a:ext>
            </a:extLst>
          </p:cNvSpPr>
          <p:nvPr/>
        </p:nvSpPr>
        <p:spPr>
          <a:xfrm>
            <a:off x="608330" y="1663700"/>
            <a:ext cx="8242935" cy="181610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Un codice Java per poter essere eseguito deve prima essere compilato.</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compilatore Java trasforma il codice Java in </a:t>
            </a:r>
            <a:r>
              <a:rPr lang="it-it" b="1" cap="none">
                <a:latin typeface="Montserrat" pitchFamily="0" charset="0"/>
                <a:ea typeface="Montserrat" pitchFamily="0" charset="0"/>
                <a:cs typeface="Montserrat" pitchFamily="0" charset="0"/>
              </a:rPr>
              <a:t>bytecode</a:t>
            </a:r>
            <a:r>
              <a:rPr lang="it-it" cap="none">
                <a:latin typeface="Montserrat" pitchFamily="0" charset="0"/>
                <a:ea typeface="Montserrat" pitchFamily="0" charset="0"/>
                <a:cs typeface="Montserrat" pitchFamily="0" charset="0"/>
              </a:rPr>
              <a:t>, un metalinguaggio simile all’assembly.</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bytecode viene dato in pasto alla </a:t>
            </a:r>
            <a:r>
              <a:rPr lang="it-it" b="1" cap="none">
                <a:latin typeface="Montserrat" pitchFamily="0" charset="0"/>
                <a:ea typeface="Montserrat" pitchFamily="0" charset="0"/>
                <a:cs typeface="Montserrat" pitchFamily="0" charset="0"/>
              </a:rPr>
              <a:t>Java virtual machine (JVM)</a:t>
            </a:r>
            <a:r>
              <a:rPr lang="it-it" cap="none">
                <a:latin typeface="Montserrat" pitchFamily="0" charset="0"/>
                <a:ea typeface="Montserrat" pitchFamily="0" charset="0"/>
                <a:cs typeface="Montserrat" pitchFamily="0" charset="0"/>
              </a:rPr>
              <a:t>, un software in grado di interpretare il bytecode e far eseguire le istruzioni </a:t>
            </a:r>
          </a:p>
          <a:p>
            <a:pPr marL="285750" marR="0" indent="-285750" algn="l">
              <a:lnSpc>
                <a:spcPct val="100000"/>
              </a:lnSpc>
              <a:spcBef>
                <a:spcPts val="0"/>
              </a:spcBef>
              <a:spcAft>
                <a:spcPts val="0"/>
              </a:spcAft>
              <a:buClrTx/>
              <a:buSzPts val="1400"/>
              <a:buFont typeface="Arial" pitchFamily="2" charset="0"/>
              <a:buChar char="•"/>
            </a:pPr>
            <a:r>
              <a:rPr lang="it-it" u="sng" cap="none">
                <a:latin typeface="Montserrat" pitchFamily="0" charset="0"/>
                <a:ea typeface="Montserrat" pitchFamily="0" charset="0"/>
                <a:cs typeface="Montserrat" pitchFamily="0" charset="0"/>
              </a:rPr>
              <a:t>Senza una JVM installata non è possibile eseguire del codice Java.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Questo meccanismo permette ad un file eseguibile Java di essere </a:t>
            </a:r>
            <a:r>
              <a:rPr lang="it-it" b="1" cap="none">
                <a:latin typeface="Montserrat" pitchFamily="0" charset="0"/>
                <a:ea typeface="Montserrat" pitchFamily="0" charset="0"/>
                <a:cs typeface="Montserrat" pitchFamily="0" charset="0"/>
              </a:rPr>
              <a:t>indipendente dal sistema operativo</a:t>
            </a:r>
            <a:r>
              <a:rPr lang="it-it" cap="none">
                <a:latin typeface="Montserrat" pitchFamily="0" charset="0"/>
                <a:ea typeface="Montserrat" pitchFamily="0" charset="0"/>
                <a:cs typeface="Montserrat" pitchFamily="0" charset="0"/>
              </a:rPr>
              <a:t> di dove è stato compilato.</a:t>
            </a:r>
          </a:p>
        </p:txBody>
      </p:sp>
    </p:spTree>
  </p:cSld>
  <p:clrMapOvr>
    <a:masterClrMapping/>
  </p:clrMapOvr>
  <p:timing>
    <p:tnLst>
      <p:par>
        <p:cTn id="1" dur="indefinite" restart="never" nodeType="tmRoot"/>
      </p:par>
    </p:tnLst>
  </p:timing>
</p:sld>
</file>

<file path=ppt/slides/slide3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522;p3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JVM (Java Virtual Machine)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523;p3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Hl6g4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524;p39"/>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3C1-8FF2-60A5-BC8D-79F01DC34A2C}"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525;p39"/>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YWF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526;p3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N6f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527;p3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528;p39"/>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GxAAABAgAAAmAAAACAAAAP//////////"/>
              </a:ext>
            </a:extLst>
          </p:cNvSpPr>
          <p:nvPr/>
        </p:nvSpPr>
        <p:spPr>
          <a:xfrm>
            <a:off x="608330" y="1663700"/>
            <a:ext cx="8242935" cy="95440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Componente della piattaforma Java che esegue i programmi tradotti in bytecode dopo una prima fase di compilazione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Definisce i vincoli sintattici e strutturali che i file .class devono rispettare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Ha un proprio linguaggio macchina: il </a:t>
            </a:r>
            <a:r>
              <a:rPr lang="it-it" b="1" cap="none">
                <a:latin typeface="Montserrat" pitchFamily="0" charset="0"/>
                <a:ea typeface="Montserrat" pitchFamily="0" charset="0"/>
                <a:cs typeface="Montserrat" pitchFamily="0" charset="0"/>
              </a:rPr>
              <a:t>bytecode</a:t>
            </a:r>
            <a:endParaRPr b="1"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93;p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WVlZA8zMzADAwP8Af39/AAAAAAAAAAAAAAAAAAAAAAAAAAAAIQAAABgAAAAUAAAAIBwAAAAAAABAOAAApB8AABAAAAAmAAAACAAAAP//////////"/>
              </a:ext>
            </a:extLst>
          </p:cNvSpPr>
          <p:nvPr/>
        </p:nvSpPr>
        <p:spPr>
          <a:xfrm>
            <a:off x="4572000" y="0"/>
            <a:ext cx="4572000" cy="5143500"/>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15000"/>
              </a:lnSpc>
              <a:spcBef>
                <a:spcPts val="0"/>
              </a:spcBef>
              <a:spcAft>
                <a:spcPts val="0"/>
              </a:spcAft>
              <a:buNone/>
            </a:pPr>
            <a:endParaRPr sz="1000" cap="none">
              <a:solidFill>
                <a:srgbClr val="454545"/>
              </a:solidFill>
              <a:latin typeface="Open Sans Light" pitchFamily="0" charset="0"/>
              <a:ea typeface="Open Sans Light" pitchFamily="0" charset="0"/>
              <a:cs typeface="Open Sans Light" pitchFamily="0" charset="0"/>
            </a:endParaRPr>
          </a:p>
        </p:txBody>
      </p:sp>
      <p:sp>
        <p:nvSpPr>
          <p:cNvPr id="3" name="Google Shape;94;p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WVlZ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95;p4"/>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2294-DAF2-60D4-BC8D-2C816CC34A79}" type="slidenum">
              <a:rPr lang="it-it" sz="1000" cap="none">
                <a:solidFill>
                  <a:srgbClr val="FFFFFF"/>
                </a:solidFill>
                <a:latin typeface="Open Sans Light" pitchFamily="0" charset="0"/>
                <a:ea typeface="Open Sans Light" pitchFamily="0" charset="0"/>
                <a:cs typeface="Open Sans Light" pitchFamily="0" charset="0"/>
              </a:rPr>
              <a:t>4</a:t>
            </a:fld>
            <a:endParaRPr sz="1000" cap="none">
              <a:solidFill>
                <a:srgbClr val="FFFFFF"/>
              </a:solidFill>
              <a:latin typeface="Open Sans Light" pitchFamily="0" charset="0"/>
              <a:ea typeface="Open Sans Light" pitchFamily="0" charset="0"/>
              <a:cs typeface="Open Sans Light" pitchFamily="0" charset="0"/>
            </a:endParaRPr>
          </a:p>
        </p:txBody>
      </p:sp>
      <p:sp>
        <p:nvSpPr>
          <p:cNvPr id="5" name="Google Shape;96;p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6" name="Google Shape;97;p4"/>
          <p:cNvSpPr>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Fh8AABsKAACCNAAAUREAABAAAAAmAAAACAAAAP//////////"/>
              </a:ext>
            </a:extLst>
          </p:cNvSpPr>
          <p:nvPr/>
        </p:nvSpPr>
        <p:spPr>
          <a:xfrm>
            <a:off x="5053330" y="1642745"/>
            <a:ext cx="3482340" cy="1172210"/>
          </a:xfrm>
          <a:prstGeom prst="rect">
            <a:avLst/>
          </a:prstGeom>
          <a:noFill/>
          <a:ln>
            <a:noFill/>
          </a:ln>
          <a:effectLst/>
        </p:spPr>
        <p:txBody>
          <a:bodyPr vert="horz" wrap="square" lIns="68580" tIns="68580" rIns="68580" bIns="68580" numCol="1" spcCol="215900" anchor="t"/>
          <a:lstStyle/>
          <a:p>
            <a:pPr marL="0" marR="0" indent="0" algn="l">
              <a:lnSpc>
                <a:spcPct val="115000"/>
              </a:lnSpc>
              <a:spcBef>
                <a:spcPts val="0"/>
              </a:spcBef>
              <a:spcAft>
                <a:spcPts val="0"/>
              </a:spcAft>
              <a:buNone/>
            </a:pPr>
            <a:endParaRPr sz="24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r>
              <a:rPr lang="it-it" sz="3200" cap="none">
                <a:solidFill>
                  <a:srgbClr val="FFFFFF"/>
                </a:solidFill>
                <a:latin typeface="Open Sans SemiBold" pitchFamily="0" charset="0"/>
                <a:ea typeface="Open Sans SemiBold" pitchFamily="0" charset="0"/>
                <a:cs typeface="Open Sans SemiBold" pitchFamily="0" charset="0"/>
              </a:rPr>
              <a:t>Info generali</a:t>
            </a:r>
            <a:endParaRPr sz="3200" cap="none">
              <a:solidFill>
                <a:srgbClr val="FFFFFF"/>
              </a:solidFill>
              <a:latin typeface="Open Sans SemiBold" pitchFamily="0" charset="0"/>
              <a:ea typeface="Open Sans SemiBold" pitchFamily="0" charset="0"/>
              <a:cs typeface="Open Sans SemiBold" pitchFamily="0" charset="0"/>
            </a:endParaRPr>
          </a:p>
          <a:p>
            <a:pPr marL="0" marR="0" indent="0" algn="l">
              <a:lnSpc>
                <a:spcPct val="115000"/>
              </a:lnSpc>
              <a:spcBef>
                <a:spcPts val="0"/>
              </a:spcBef>
              <a:spcAft>
                <a:spcPts val="0"/>
              </a:spcAft>
              <a:buNone/>
            </a:pPr>
            <a:endParaRPr sz="24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endParaRPr sz="2400" cap="none">
              <a:solidFill>
                <a:srgbClr val="454545"/>
              </a:solidFill>
              <a:latin typeface="Open Sans Light" pitchFamily="0" charset="0"/>
              <a:ea typeface="Open Sans Light" pitchFamily="0" charset="0"/>
              <a:cs typeface="Open Sans Light" pitchFamily="0" charset="0"/>
            </a:endParaRPr>
          </a:p>
        </p:txBody>
      </p:sp>
      <p:pic>
        <p:nvPicPr>
          <p:cNvPr id="7" name="Google Shape;98;p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8" name="Google Shape;99;p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l5e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9" name="Google Shape;100;p4" descr="MEME-PENSIERO Internet / stampa medio (114x83mm) coolface TROLL FACE | eBay"/>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LQCAAAIBwAAJBoAAJwYAAAQAAAAJgAAAAgAAAD//////////w=="/>
              </a:ext>
            </a:extLst>
          </p:cNvPicPr>
          <p:nvPr/>
        </p:nvPicPr>
        <p:blipFill>
          <a:blip r:embed="rId5"/>
          <a:stretch>
            <a:fillRect/>
          </a:stretch>
        </p:blipFill>
        <p:spPr>
          <a:xfrm>
            <a:off x="439420" y="1143000"/>
            <a:ext cx="3810000" cy="2857500"/>
          </a:xfrm>
          <a:prstGeom prst="rect">
            <a:avLst/>
          </a:prstGeom>
          <a:noFill/>
          <a:ln>
            <a:noFill/>
          </a:ln>
          <a:effectLst/>
        </p:spPr>
      </p:pic>
    </p:spTree>
  </p:cSld>
  <p:clrMapOvr>
    <a:masterClrMapping/>
  </p:clrMapOvr>
  <p:timing>
    <p:tnLst>
      <p:par>
        <p:cTn id="1" dur="indefinite" restart="never" nodeType="tmRoot"/>
      </p:par>
    </p:tnLst>
  </p:timing>
</p:sld>
</file>

<file path=ppt/slides/slide4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533;p4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Compilazione di un programma Java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534;p4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535;p40"/>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0C7-89F2-60B6-BC8D-7FE30EC34A2A}"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536;p40"/>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537;p4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538;p4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wI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539;p40"/>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xw4AABAgAAAmAAAACAAAAP//////////"/>
              </a:ext>
            </a:extLst>
          </p:cNvSpPr>
          <p:nvPr/>
        </p:nvSpPr>
        <p:spPr>
          <a:xfrm>
            <a:off x="608330" y="1663700"/>
            <a:ext cx="8242935" cy="73850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b="1" cap="none">
                <a:latin typeface="Montserrat" pitchFamily="0" charset="0"/>
                <a:ea typeface="Montserrat" pitchFamily="0" charset="0"/>
                <a:cs typeface="Montserrat" pitchFamily="0" charset="0"/>
              </a:rPr>
              <a:t>javac</a:t>
            </a:r>
            <a:r>
              <a:rPr lang="it-it" cap="none">
                <a:latin typeface="Montserrat" pitchFamily="0" charset="0"/>
                <a:ea typeface="Montserrat" pitchFamily="0" charset="0"/>
                <a:cs typeface="Montserrat" pitchFamily="0" charset="0"/>
              </a:rPr>
              <a:t> è il programma che traduce il codice Java in bytecode (file .class), che è un formato intermedio comprensibile dalla JVM.</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sintassi è la seguente:</a:t>
            </a:r>
          </a:p>
        </p:txBody>
      </p:sp>
      <p:sp>
        <p:nvSpPr>
          <p:cNvPr id="9" name="Google Shape;540;p40"/>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BMAANIPAADAJAAAPBIAABAgAAAmAAAACAAAAP//////////"/>
              </a:ext>
            </a:extLst>
          </p:cNvSpPr>
          <p:nvPr/>
        </p:nvSpPr>
        <p:spPr>
          <a:xfrm>
            <a:off x="3235960" y="2571750"/>
            <a:ext cx="2738120"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javac &lt;NomeFile&gt;.java</a:t>
            </a:r>
          </a:p>
        </p:txBody>
      </p:sp>
      <p:sp>
        <p:nvSpPr>
          <p:cNvPr id="10" name="Google Shape;541;p40"/>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BgAAO4WAACEIAAAWBkAABAgAAAmAAAACAAAAP//////////"/>
              </a:ext>
            </a:extLst>
          </p:cNvSpPr>
          <p:nvPr/>
        </p:nvSpPr>
        <p:spPr>
          <a:xfrm>
            <a:off x="3924300" y="3727450"/>
            <a:ext cx="1361440"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javac -help</a:t>
            </a:r>
          </a:p>
        </p:txBody>
      </p:sp>
      <p:sp>
        <p:nvSpPr>
          <p:cNvPr id="11" name="Google Shape;542;p40"/>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wQAALwUAAAYNwAAoRYAABAgAAAmAAAACAAAAP//////////"/>
              </a:ext>
            </a:extLst>
          </p:cNvSpPr>
          <p:nvPr/>
        </p:nvSpPr>
        <p:spPr>
          <a:xfrm>
            <a:off x="713105" y="3370580"/>
            <a:ext cx="8242935" cy="30797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Per maggiori info, è possibile eseguire:</a:t>
            </a:r>
          </a:p>
        </p:txBody>
      </p:sp>
    </p:spTree>
  </p:cSld>
  <p:clrMapOvr>
    <a:masterClrMapping/>
  </p:clrMapOvr>
  <p:timing>
    <p:tnLst>
      <p:par>
        <p:cTn id="1" dur="indefinite" restart="never" nodeType="tmRoot"/>
      </p:par>
    </p:tnLst>
  </p:timing>
</p:sld>
</file>

<file path=ppt/slides/slide4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547;p4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Esecuzione di un programma Java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548;p4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549;p41"/>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1EE3-ADF2-60E8-BC8D-5BBD50C34A0E}"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550;p41"/>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551;p4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552;p4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553;p41"/>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xw4AABAgAAAmAAAACAAAAP//////////"/>
              </a:ext>
            </a:extLst>
          </p:cNvSpPr>
          <p:nvPr/>
        </p:nvSpPr>
        <p:spPr>
          <a:xfrm>
            <a:off x="608330" y="1663700"/>
            <a:ext cx="8242935" cy="73850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b="1" cap="none">
                <a:latin typeface="Montserrat" pitchFamily="0" charset="0"/>
                <a:ea typeface="Montserrat" pitchFamily="0" charset="0"/>
                <a:cs typeface="Montserrat" pitchFamily="0" charset="0"/>
              </a:rPr>
              <a:t>java</a:t>
            </a:r>
            <a:r>
              <a:rPr lang="it-it" cap="none">
                <a:latin typeface="Montserrat" pitchFamily="0" charset="0"/>
                <a:ea typeface="Montserrat" pitchFamily="0" charset="0"/>
                <a:cs typeface="Montserrat" pitchFamily="0" charset="0"/>
              </a:rPr>
              <a:t> è il programma che avvia la JVM, la quale si occupa di caricare i file .class (compilati), verificare il bytecode ed eseguirlo. </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sintassi è la seguente</a:t>
            </a:r>
          </a:p>
        </p:txBody>
      </p:sp>
      <p:sp>
        <p:nvSpPr>
          <p:cNvPr id="9" name="Google Shape;554;p41"/>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BMAANIPAAB4IAAAPBIAABAgAAAmAAAACAAAAP//////////"/>
              </a:ext>
            </a:extLst>
          </p:cNvSpPr>
          <p:nvPr/>
        </p:nvSpPr>
        <p:spPr>
          <a:xfrm>
            <a:off x="3235960" y="2571750"/>
            <a:ext cx="2042160"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java &lt;NomeFile&gt;</a:t>
            </a:r>
          </a:p>
        </p:txBody>
      </p:sp>
      <p:sp>
        <p:nvSpPr>
          <p:cNvPr id="10" name="Google Shape;555;p41"/>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BgAAO4WAACoHwAAWBkAABAgAAAmAAAACAAAAP//////////"/>
              </a:ext>
            </a:extLst>
          </p:cNvSpPr>
          <p:nvPr/>
        </p:nvSpPr>
        <p:spPr>
          <a:xfrm>
            <a:off x="3924300" y="3727450"/>
            <a:ext cx="1221740"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java -help</a:t>
            </a:r>
          </a:p>
        </p:txBody>
      </p:sp>
      <p:sp>
        <p:nvSpPr>
          <p:cNvPr id="11" name="Google Shape;556;p41"/>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wQAALwUAAAYNwAAoRYAABAgAAAmAAAACAAAAP//////////"/>
              </a:ext>
            </a:extLst>
          </p:cNvSpPr>
          <p:nvPr/>
        </p:nvSpPr>
        <p:spPr>
          <a:xfrm>
            <a:off x="713105" y="3370580"/>
            <a:ext cx="8242935" cy="30797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Per maggiori info, è possibile eseguire:</a:t>
            </a:r>
          </a:p>
        </p:txBody>
      </p:sp>
    </p:spTree>
  </p:cSld>
  <p:clrMapOvr>
    <a:masterClrMapping/>
  </p:clrMapOvr>
  <p:timing>
    <p:tnLst>
      <p:par>
        <p:cTn id="1" dur="indefinite" restart="never" nodeType="tmRoot"/>
      </p:par>
    </p:tnLst>
  </p:timing>
</p:sld>
</file>

<file path=ppt/slides/slide4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561;p4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Recap: compilazione ed esecuzione in Java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562;p4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563;p42"/>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1AE4-AAF2-60EC-BC8D-5CB954C34A09}"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564;p42"/>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565;p4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566;p4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8" name="Google Shape;567;p42" descr="Immagine 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DAP3/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HgLAABWCAAAyCwAAE4XAAAQAAAAJgAAAAgAAAD//////////w=="/>
              </a:ext>
            </a:extLst>
          </p:cNvPicPr>
          <p:nvPr/>
        </p:nvPicPr>
        <p:blipFill>
          <a:blip r:embed="rId5"/>
          <a:stretch>
            <a:fillRect/>
          </a:stretch>
        </p:blipFill>
        <p:spPr>
          <a:xfrm>
            <a:off x="1864360" y="1355090"/>
            <a:ext cx="5415280" cy="2433320"/>
          </a:xfrm>
          <a:prstGeom prst="rect">
            <a:avLst/>
          </a:prstGeom>
          <a:noFill/>
          <a:ln>
            <a:noFill/>
          </a:ln>
          <a:effectLst/>
        </p:spPr>
      </p:pic>
    </p:spTree>
  </p:cSld>
  <p:clrMapOvr>
    <a:masterClrMapping/>
  </p:clrMapOvr>
  <p:timing>
    <p:tnLst>
      <p:par>
        <p:cTn id="1" dur="indefinite" restart="never" nodeType="tmRoot"/>
      </p:par>
    </p:tnLst>
  </p:timing>
</p:sld>
</file>

<file path=ppt/slides/slide4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572;p4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Gestione della memoria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573;p4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b/Dy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574;p43"/>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T/ze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980-CEF2-60FF-BC8D-38AA47C34A6D}"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575;p43"/>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8PK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576;p4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577;p4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578;p43"/>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N6f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uxYAABAgAAAmAAAACAAAAP//////////"/>
              </a:ext>
            </a:extLst>
          </p:cNvSpPr>
          <p:nvPr/>
        </p:nvSpPr>
        <p:spPr>
          <a:xfrm>
            <a:off x="608330" y="1663700"/>
            <a:ext cx="8242935" cy="203136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In Java la gestione della memoria principale (RAM) è automatizzata.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JVM di tanto in tanto decide di invocare il garbage collector che ha il compito di "pulire" la memoria principale da tutti gli oggetti rimasti inutilizzati (più avanti questo concetto sarà chiaro).</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Questo sistema è molto comodo per il programmatore poiché non deve preoccuparsi di gestire la memoria come invece avviene in altri linguaggi come il C++.</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garbage collector è stato molto criticato in passato perché faceva calare di molto le performance quando veniva invocato, Oracle ha lavorato molto su questo aspetto e ad oggi il garbage collector non è più pesante come un tempo.</a:t>
            </a:r>
          </a:p>
        </p:txBody>
      </p:sp>
    </p:spTree>
  </p:cSld>
  <p:clrMapOvr>
    <a:masterClrMapping/>
  </p:clrMapOvr>
  <p:timing>
    <p:tnLst>
      <p:par>
        <p:cTn id="1" dur="indefinite" restart="never" nodeType="tmRoot"/>
      </p:par>
    </p:tnLst>
  </p:timing>
</p:sld>
</file>

<file path=ppt/slides/slide4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583;p4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Nrl/8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Gestione della memoria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584;p4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r1/8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585;p44"/>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T/ze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2C39-77F2-60DA-BC8D-818F62C34AD4}"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586;p44"/>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8PKE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587;p4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w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588;p4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589;p44"/>
          <p:cNvSpPr>
            <a:extLst>
              <a:ext uri="smNativeData">
                <pr:smNativeData xmlns:pr="smNativeData" xmlns="smNativeData" val="SMDATA_15_Yt/QYxMAAAAlAAAAZAAAAA0AAAAAbAAAADYAAABsAAAANg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NT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7QIAABQJAAB/EwAA1BQAABAAAAAmAAAACAAAAP//////////"/>
              </a:ext>
            </a:extLst>
          </p:cNvSpPr>
          <p:nvPr/>
        </p:nvSpPr>
        <p:spPr>
          <a:xfrm>
            <a:off x="475615" y="1475740"/>
            <a:ext cx="2693670" cy="1910080"/>
          </a:xfrm>
          <a:prstGeom prst="rect">
            <a:avLst/>
          </a:prstGeom>
          <a:noFill/>
          <a:ln>
            <a:noFill/>
          </a:ln>
          <a:effectLst/>
        </p:spPr>
        <p:txBody>
          <a:bodyPr vert="horz" wrap="square" lIns="68580" tIns="34290" rIns="68580" bIns="34290" numCol="1" spcCol="215900" anchor="ctr"/>
          <a:lstStyle/>
          <a:p>
            <a:pPr marL="0" marR="0" indent="0" algn="ctr">
              <a:lnSpc>
                <a:spcPct val="100000"/>
              </a:lnSpc>
              <a:spcBef>
                <a:spcPts val="0"/>
              </a:spcBef>
              <a:spcAft>
                <a:spcPts val="0"/>
              </a:spcAft>
              <a:buNone/>
            </a:pPr>
            <a:r>
              <a:rPr lang="it-it" sz="2325" cap="none">
                <a:latin typeface="Montserrat" pitchFamily="0" charset="0"/>
                <a:ea typeface="Montserrat" pitchFamily="0" charset="0"/>
                <a:cs typeface="Montserrat" pitchFamily="0" charset="0"/>
              </a:rPr>
              <a:t>Riuscite a vedere quando entra in gioco il Garbage Collector?</a:t>
            </a:r>
            <a:endParaRPr sz="2325" cap="none">
              <a:latin typeface="Montserrat" pitchFamily="0" charset="0"/>
              <a:ea typeface="Montserrat" pitchFamily="0" charset="0"/>
              <a:cs typeface="Montserrat" pitchFamily="0" charset="0"/>
            </a:endParaRPr>
          </a:p>
        </p:txBody>
      </p:sp>
      <p:pic>
        <p:nvPicPr>
          <p:cNvPr id="9" name="Google Shape;590;p4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AoWAABUBwAAUzUAAE0YAAAQAAAAJgAAAAgAAAD//////////w=="/>
              </a:ext>
            </a:extLst>
          </p:cNvPicPr>
          <p:nvPr/>
        </p:nvPicPr>
        <p:blipFill>
          <a:blip r:embed="rId5"/>
          <a:stretch>
            <a:fillRect/>
          </a:stretch>
        </p:blipFill>
        <p:spPr>
          <a:xfrm>
            <a:off x="3582670" y="1191260"/>
            <a:ext cx="5085715" cy="2759075"/>
          </a:xfrm>
          <a:prstGeom prst="rect">
            <a:avLst/>
          </a:prstGeom>
          <a:noFill/>
          <a:ln>
            <a:noFill/>
          </a:ln>
          <a:effectLst/>
        </p:spPr>
      </p:pic>
    </p:spTree>
  </p:cSld>
  <p:clrMapOvr>
    <a:masterClrMapping/>
  </p:clrMapOvr>
  <p:timing>
    <p:tnLst>
      <p:par>
        <p:cTn id="1" dur="indefinite" restart="never" nodeType="tmRoot"/>
      </p:par>
    </p:tnLst>
  </p:timing>
</p:sld>
</file>

<file path=ppt/slides/slide4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595;p4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3p9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IBwAAAAAAABAOAAApB8AABAAAAAmAAAACAAAAP//////////"/>
              </a:ext>
            </a:extLst>
          </p:cNvSpPr>
          <p:nvPr/>
        </p:nvSpPr>
        <p:spPr>
          <a:xfrm>
            <a:off x="4572000" y="0"/>
            <a:ext cx="4572000" cy="5143500"/>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15000"/>
              </a:lnSpc>
              <a:spcBef>
                <a:spcPts val="0"/>
              </a:spcBef>
              <a:spcAft>
                <a:spcPts val="0"/>
              </a:spcAft>
              <a:buNone/>
            </a:pPr>
            <a:endParaRPr sz="1000" cap="none">
              <a:solidFill>
                <a:srgbClr val="454545"/>
              </a:solidFill>
              <a:latin typeface="Open Sans Light" pitchFamily="0" charset="0"/>
              <a:ea typeface="Open Sans Light" pitchFamily="0" charset="0"/>
              <a:cs typeface="Open Sans Light" pitchFamily="0" charset="0"/>
            </a:endParaRPr>
          </a:p>
        </p:txBody>
      </p:sp>
      <p:sp>
        <p:nvSpPr>
          <p:cNvPr id="3" name="Google Shape;596;p4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ci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597;p45"/>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N6f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6EC-A2F2-60F0-BC8D-54A548C34A01}" type="slidenum">
              <a:rPr lang="it-it" sz="1000" cap="none">
                <a:solidFill>
                  <a:srgbClr val="FFFFFF"/>
                </a:solidFill>
                <a:latin typeface="Open Sans Light" pitchFamily="0" charset="0"/>
                <a:ea typeface="Open Sans Light" pitchFamily="0" charset="0"/>
                <a:cs typeface="Open Sans Light" pitchFamily="0" charset="0"/>
              </a:rPr>
              <a:t>‹#›</a:t>
            </a:fld>
            <a:endParaRPr sz="1000" cap="none">
              <a:solidFill>
                <a:srgbClr val="FFFFFF"/>
              </a:solidFill>
              <a:latin typeface="Open Sans Light" pitchFamily="0" charset="0"/>
              <a:ea typeface="Open Sans Light" pitchFamily="0" charset="0"/>
              <a:cs typeface="Open Sans Light" pitchFamily="0" charset="0"/>
            </a:endParaRPr>
          </a:p>
        </p:txBody>
      </p:sp>
      <p:sp>
        <p:nvSpPr>
          <p:cNvPr id="5" name="Google Shape;598;p4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N6f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6" name="Google Shape;599;p45"/>
          <p:cNvSpPr>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T/ze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4SIAAOsIAACXMQAArRQAABAAAAAmAAAACAAAAP//////////"/>
              </a:ext>
            </a:extLst>
          </p:cNvSpPr>
          <p:nvPr/>
        </p:nvSpPr>
        <p:spPr>
          <a:xfrm>
            <a:off x="5669915" y="1449705"/>
            <a:ext cx="2391410" cy="1911350"/>
          </a:xfrm>
          <a:prstGeom prst="rect">
            <a:avLst/>
          </a:prstGeom>
          <a:noFill/>
          <a:ln>
            <a:noFill/>
          </a:ln>
          <a:effectLst/>
        </p:spPr>
        <p:txBody>
          <a:bodyPr vert="horz" wrap="square" lIns="68580" tIns="68580" rIns="68580" bIns="68580" numCol="1" spcCol="215900" anchor="t"/>
          <a:lstStyle/>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r>
              <a:rPr lang="it-it" sz="4400" cap="none">
                <a:solidFill>
                  <a:srgbClr val="FFFFFF"/>
                </a:solidFill>
                <a:latin typeface="Open Sans SemiBold" pitchFamily="0" charset="0"/>
                <a:ea typeface="Open Sans SemiBold" pitchFamily="0" charset="0"/>
                <a:cs typeface="Open Sans SemiBold" pitchFamily="0" charset="0"/>
              </a:rPr>
              <a:t>Il file Jar</a:t>
            </a:r>
            <a:endParaRPr sz="4400" cap="none">
              <a:solidFill>
                <a:srgbClr val="FFFFFF"/>
              </a:solidFill>
              <a:latin typeface="Open Sans SemiBold" pitchFamily="0" charset="0"/>
              <a:ea typeface="Open Sans SemiBold" pitchFamily="0" charset="0"/>
              <a:cs typeface="Open Sans SemiBold" pitchFamily="0" charset="0"/>
            </a:endParaRPr>
          </a:p>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p:txBody>
      </p:sp>
      <p:pic>
        <p:nvPicPr>
          <p:cNvPr id="7" name="Google Shape;600;p4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8" name="Google Shape;601;p4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9" name="Google Shape;602;p45" descr="Immagine"/>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DwGAADrCAAAChQAALkWAAAQAAAAJgAAAAgAAAD//////////w=="/>
              </a:ext>
            </a:extLst>
          </p:cNvPicPr>
          <p:nvPr/>
        </p:nvPicPr>
        <p:blipFill>
          <a:blip r:embed="rId5"/>
          <a:stretch>
            <a:fillRect/>
          </a:stretch>
        </p:blipFill>
        <p:spPr>
          <a:xfrm>
            <a:off x="1013460" y="1449705"/>
            <a:ext cx="2244090" cy="2244090"/>
          </a:xfrm>
          <a:prstGeom prst="rect">
            <a:avLst/>
          </a:prstGeom>
          <a:noFill/>
          <a:ln>
            <a:noFill/>
          </a:ln>
          <a:effectLst/>
        </p:spPr>
      </p:pic>
    </p:spTree>
  </p:cSld>
  <p:clrMapOvr>
    <a:masterClrMapping/>
  </p:clrMapOvr>
  <p:timing>
    <p:tnLst>
      <p:par>
        <p:cTn id="1" dur="indefinite" restart="never" nodeType="tmRoot"/>
      </p:par>
    </p:tnLst>
  </p:timing>
</p:sld>
</file>

<file path=ppt/slides/slide4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607;p4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n0/8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Cos’è un file JAR?</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608;p4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8oRv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609;p46"/>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T/ze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65D6-98F2-6093-BC8D-6EC62BC34A3B}"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610;p46"/>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ChG/w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611;p4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612;p4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BAP//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613;p46"/>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n0/8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OMMAABzNgAAwRIAABAgAAAmAAAACAAAAP//////////"/>
              </a:ext>
            </a:extLst>
          </p:cNvSpPr>
          <p:nvPr/>
        </p:nvSpPr>
        <p:spPr>
          <a:xfrm>
            <a:off x="608330" y="2094865"/>
            <a:ext cx="8242935" cy="9537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Formato compresso utilizzato per distribuire applicazioni e librerie Java (</a:t>
            </a:r>
            <a:r>
              <a:rPr lang="it-it" b="1" cap="none">
                <a:latin typeface="Montserrat" pitchFamily="0" charset="0"/>
                <a:ea typeface="Montserrat" pitchFamily="0" charset="0"/>
                <a:cs typeface="Montserrat" pitchFamily="0" charset="0"/>
              </a:rPr>
              <a:t>J</a:t>
            </a:r>
            <a:r>
              <a:rPr lang="it-it" cap="none">
                <a:latin typeface="Montserrat" pitchFamily="0" charset="0"/>
                <a:ea typeface="Montserrat" pitchFamily="0" charset="0"/>
                <a:cs typeface="Montserrat" pitchFamily="0" charset="0"/>
              </a:rPr>
              <a:t>ava </a:t>
            </a:r>
            <a:r>
              <a:rPr lang="it-it" b="1" cap="none">
                <a:latin typeface="Montserrat" pitchFamily="0" charset="0"/>
                <a:ea typeface="Montserrat" pitchFamily="0" charset="0"/>
                <a:cs typeface="Montserrat" pitchFamily="0" charset="0"/>
              </a:rPr>
              <a:t>Ar</a:t>
            </a:r>
            <a:r>
              <a:rPr lang="it-it" cap="none">
                <a:latin typeface="Montserrat" pitchFamily="0" charset="0"/>
                <a:ea typeface="Montserrat" pitchFamily="0" charset="0"/>
                <a:cs typeface="Montserrat" pitchFamily="0" charset="0"/>
              </a:rPr>
              <a:t>chive)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Deriva dal formato .zip</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 file dati vengono compressi in un unico archivio, rendendone più semplice la distribuzione in una rete.</a:t>
            </a:r>
          </a:p>
        </p:txBody>
      </p:sp>
    </p:spTree>
  </p:cSld>
  <p:clrMapOvr>
    <a:masterClrMapping/>
  </p:clrMapOvr>
  <p:timing>
    <p:tnLst>
      <p:par>
        <p:cTn id="1" dur="indefinite" restart="never" nodeType="tmRoot"/>
      </p:par>
    </p:tnLst>
  </p:timing>
</p:sld>
</file>

<file path=ppt/slides/slide4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618;p4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n0/8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Creazione di un file JAR</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619;p4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3p9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620;p47"/>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N6f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D34-7AF2-60AB-BC8D-8CFE13C34AD9}"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621;p47"/>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622;p4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623;p4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624;p47"/>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JYHAABzNgAADhgAABAgAAAmAAAACAAAAP//////////"/>
              </a:ext>
            </a:extLst>
          </p:cNvSpPr>
          <p:nvPr/>
        </p:nvSpPr>
        <p:spPr>
          <a:xfrm>
            <a:off x="608330" y="1233170"/>
            <a:ext cx="8242935" cy="267716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sintassi per la creazione di un file Jar è la seguente:</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parametro 'c' specifica che si sta creando un file JAR</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parametro 'f' indica che si vuole specificare il nome del file JAR</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parametro &lt;nome-jar-file&gt; è il nome con cui verrà creato l'archivio JAR.</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parametro &lt;nome file o elenco dei file&gt; è l'elenco dei file, separati da uno spazio, che verranno inclusi nel file JAR</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Se nell'elenco dei file viene specificato il nome di una directory, il comando jar.exe ne includerà automaticamente tutto il contenuto nel file Jar</a:t>
            </a:r>
            <a:endParaRPr cap="none">
              <a:latin typeface="Montserrat" pitchFamily="0" charset="0"/>
              <a:ea typeface="Montserrat" pitchFamily="0" charset="0"/>
              <a:cs typeface="Montserrat" pitchFamily="0" charset="0"/>
            </a:endParaRPr>
          </a:p>
        </p:txBody>
      </p:sp>
      <p:sp>
        <p:nvSpPr>
          <p:cNvPr id="9" name="Google Shape;625;p47"/>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woAAJgKAADGLwAAAg0AABAgAAAmAAAACAAAAP//////////"/>
              </a:ext>
            </a:extLst>
          </p:cNvSpPr>
          <p:nvPr/>
        </p:nvSpPr>
        <p:spPr>
          <a:xfrm>
            <a:off x="1701165" y="1722120"/>
            <a:ext cx="6064885"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jar cf &lt;nome-file-jar&gt;   &lt;nome file o elenco dei file&gt;</a:t>
            </a:r>
          </a:p>
        </p:txBody>
      </p:sp>
      <p:sp>
        <p:nvSpPr>
          <p:cNvPr id="10" name="Google Shape;626;p47"/>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xgwAAPwYAABrLQAAZhsAABAgAAAmAAAACAAAAP//////////"/>
              </a:ext>
            </a:extLst>
          </p:cNvSpPr>
          <p:nvPr/>
        </p:nvSpPr>
        <p:spPr>
          <a:xfrm>
            <a:off x="2076450" y="4061460"/>
            <a:ext cx="5306695"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Esempio: jar cf miofilejar.jar NomeFile.class</a:t>
            </a:r>
            <a:endParaRPr sz="1950" b="1" cap="none"/>
          </a:p>
        </p:txBody>
      </p:sp>
    </p:spTree>
  </p:cSld>
  <p:clrMapOvr>
    <a:masterClrMapping/>
  </p:clrMapOvr>
  <p:timing>
    <p:tnLst>
      <p:par>
        <p:cTn id="1" dur="indefinite" restart="never" nodeType="tmRoot"/>
      </p:par>
    </p:tnLst>
  </p:timing>
</p:sld>
</file>

<file path=ppt/slides/slide4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631;p4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Esecuzione di un file JAR</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632;p4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633;p48"/>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6CA1-EFF2-609A-BC8D-19CF22C34A4C}"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634;p48"/>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635;p4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N6f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636;p4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637;p48"/>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v/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gMAAH8IAABjNgAAsQ8AABAgAAAmAAAACAAAAP//////////"/>
              </a:ext>
            </a:extLst>
          </p:cNvSpPr>
          <p:nvPr/>
        </p:nvSpPr>
        <p:spPr>
          <a:xfrm>
            <a:off x="598170" y="1381125"/>
            <a:ext cx="8242935"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sintassi per l’esecuzione di un file Jar è la seguente:</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
        <p:nvSpPr>
          <p:cNvPr id="9" name="Google Shape;638;p48"/>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gkAABgMAAAoMAAAgg4AABAgAAAmAAAACAAAAP//////////"/>
              </a:ext>
            </a:extLst>
          </p:cNvSpPr>
          <p:nvPr/>
        </p:nvSpPr>
        <p:spPr>
          <a:xfrm>
            <a:off x="1611630" y="1965960"/>
            <a:ext cx="6216650"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jar -cp &lt;nome-file-jar&gt;   &lt;nome file o elenco dei file&gt;</a:t>
            </a:r>
          </a:p>
        </p:txBody>
      </p:sp>
      <p:sp>
        <p:nvSpPr>
          <p:cNvPr id="10" name="Google Shape;639;p48"/>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gAAC4PAAAIMAAA+hgAABAgAAAmAAAACAAAAP//////////"/>
              </a:ext>
            </a:extLst>
          </p:cNvSpPr>
          <p:nvPr/>
        </p:nvSpPr>
        <p:spPr>
          <a:xfrm>
            <a:off x="1336040" y="2467610"/>
            <a:ext cx="6471920" cy="1592580"/>
          </a:xfrm>
          <a:prstGeom prst="rect">
            <a:avLst/>
          </a:prstGeom>
          <a:noFill/>
          <a:ln>
            <a:noFill/>
          </a:ln>
          <a:effectLst/>
        </p:spPr>
        <p:txBody>
          <a:bodyPr vert="horz" wrap="square" lIns="34290" tIns="45720" rIns="34290" bIns="45720" numCol="1" spcCol="215900" anchor="t"/>
          <a:lstStyle/>
          <a:p>
            <a:pPr marL="0" marR="0" indent="0" algn="ctr">
              <a:lnSpc>
                <a:spcPct val="100000"/>
              </a:lnSpc>
              <a:spcBef>
                <a:spcPts val="0"/>
              </a:spcBef>
              <a:spcAft>
                <a:spcPts val="0"/>
              </a:spcAft>
              <a:buNone/>
            </a:pPr>
            <a:r>
              <a:rPr lang="it-it" sz="1950" b="1" cap="none"/>
              <a:t>Esempio: jar cp miofilejar.jar NomeFile</a:t>
            </a:r>
            <a:endParaRPr sz="1950" cap="none"/>
          </a:p>
          <a:p>
            <a:pPr marL="0" marR="0" indent="0" algn="ctr">
              <a:lnSpc>
                <a:spcPct val="100000"/>
              </a:lnSpc>
              <a:spcBef>
                <a:spcPts val="0"/>
              </a:spcBef>
              <a:spcAft>
                <a:spcPts val="0"/>
              </a:spcAft>
              <a:buNone/>
            </a:pPr>
            <a:endParaRPr sz="1950" cap="none"/>
          </a:p>
          <a:p>
            <a:pPr marL="0" marR="0" indent="0" algn="ctr">
              <a:lnSpc>
                <a:spcPct val="100000"/>
              </a:lnSpc>
              <a:spcBef>
                <a:spcPts val="0"/>
              </a:spcBef>
              <a:spcAft>
                <a:spcPts val="0"/>
              </a:spcAft>
              <a:buNone/>
            </a:pPr>
            <a:endParaRPr sz="1950" cap="none"/>
          </a:p>
          <a:p>
            <a:pPr marL="0" marR="0" indent="0" algn="ctr">
              <a:lnSpc>
                <a:spcPct val="100000"/>
              </a:lnSpc>
              <a:spcBef>
                <a:spcPts val="0"/>
              </a:spcBef>
              <a:spcAft>
                <a:spcPts val="0"/>
              </a:spcAft>
              <a:buNone/>
            </a:pPr>
            <a:r>
              <a:rPr lang="it-it" sz="1950" b="1" cap="none"/>
              <a:t>NB: &lt;NomeFile&gt; deve corrispondere al nome della classe principale (quella contenete il main) </a:t>
            </a:r>
          </a:p>
        </p:txBody>
      </p:sp>
    </p:spTree>
  </p:cSld>
  <p:clrMapOvr>
    <a:masterClrMapping/>
  </p:clrMapOvr>
  <p:timing>
    <p:tnLst>
      <p:par>
        <p:cTn id="1" dur="indefinite" restart="never" nodeType="tmRoot"/>
      </p:par>
    </p:tnLst>
  </p:timing>
</p:sld>
</file>

<file path=ppt/slides/slide4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644;p4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Il file Manifest</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645;p4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3/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646;p49"/>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DAF-E1F2-60FB-BC8D-17AE43C34A42}"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647;p49"/>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648;p4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649;p4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650;p49"/>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gMAAH8IAABjNgAA8hwAABAgAAAmAAAACAAAAP//////////"/>
              </a:ext>
            </a:extLst>
          </p:cNvSpPr>
          <p:nvPr/>
        </p:nvSpPr>
        <p:spPr>
          <a:xfrm>
            <a:off x="598170" y="1381125"/>
            <a:ext cx="8242935" cy="332422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Il file Manifest serve a specificare il punto di ingresso dell’applicazione contenuta nel file Jar</a:t>
            </a: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L’aggiunta del file Manifest ci permette di non dover specificare in fase di esecuzione del file Jar il nome della classe principale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Per convenzione, si utilizza un file Manifest.txt nella cartella principale</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sintassi del file Manifest  è la seguente:</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
        <p:nvSpPr>
          <p:cNvPr id="9" name="Google Shape;651;p49"/>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RIAALgSAADLJQAAIhUAABAgAAAmAAAACAAAAP//////////"/>
              </a:ext>
            </a:extLst>
          </p:cNvSpPr>
          <p:nvPr/>
        </p:nvSpPr>
        <p:spPr>
          <a:xfrm>
            <a:off x="3000375" y="3042920"/>
            <a:ext cx="3143250"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Main-Class: &lt;className&gt;</a:t>
            </a:r>
          </a:p>
        </p:txBody>
      </p:sp>
      <p:sp>
        <p:nvSpPr>
          <p:cNvPr id="10" name="Google Shape;652;p49"/>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A8AAA4VAACYKAAAeBcAABAgAAAmAAAACAAAAP//////////"/>
              </a:ext>
            </a:extLst>
          </p:cNvSpPr>
          <p:nvPr/>
        </p:nvSpPr>
        <p:spPr>
          <a:xfrm>
            <a:off x="2545080" y="3422650"/>
            <a:ext cx="4053840"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Esempio: Main-Class: HelloWorld</a:t>
            </a:r>
          </a:p>
        </p:txBody>
      </p:sp>
      <p:sp>
        <p:nvSpPr>
          <p:cNvPr id="11" name="Google Shape;653;p49"/>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EQkAAPYYAAAvLwAAOR0AABAgAAAmAAAACAAAAP//////////"/>
              </a:ext>
            </a:extLst>
          </p:cNvSpPr>
          <p:nvPr/>
        </p:nvSpPr>
        <p:spPr>
          <a:xfrm>
            <a:off x="1473835" y="4057650"/>
            <a:ext cx="6196330" cy="692785"/>
          </a:xfrm>
          <a:prstGeom prst="rect">
            <a:avLst/>
          </a:prstGeom>
          <a:noFill/>
          <a:ln>
            <a:noFill/>
          </a:ln>
          <a:effectLst/>
        </p:spPr>
        <p:txBody>
          <a:bodyPr vert="horz" wrap="square" lIns="34290" tIns="45720" rIns="34290" bIns="45720" numCol="1" spcCol="215900" anchor="t"/>
          <a:lstStyle/>
          <a:p>
            <a:pPr marL="0" marR="0" indent="0" algn="ctr">
              <a:lnSpc>
                <a:spcPct val="100000"/>
              </a:lnSpc>
              <a:spcBef>
                <a:spcPts val="0"/>
              </a:spcBef>
              <a:spcAft>
                <a:spcPts val="0"/>
              </a:spcAft>
              <a:buNone/>
            </a:pPr>
            <a:r>
              <a:rPr lang="it-it" sz="1950" b="1" cap="none"/>
              <a:t>NB: &lt;className&gt; deve corrispondere al nome della classe principale (quella contenete il main) </a:t>
            </a:r>
          </a:p>
        </p:txBody>
      </p:sp>
    </p:spTree>
  </p:cSld>
  <p:clrMapOvr>
    <a:masterClrMapping/>
  </p:clrMapOvr>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05;p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Of3OE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Categorie per gli esercizi</a:t>
            </a: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3" name="Google Shape;106;p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WVlZ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107;p5"/>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17BF-F1F2-60E1-BC8D-07B459C34A52}" type="slidenum">
              <a:rPr lang="it-it" sz="1000" cap="none">
                <a:solidFill>
                  <a:srgbClr val="AB8C7F"/>
                </a:solidFill>
                <a:latin typeface="Open Sans Light" pitchFamily="0" charset="0"/>
                <a:ea typeface="Open Sans Light" pitchFamily="0" charset="0"/>
                <a:cs typeface="Open Sans Light" pitchFamily="0" charset="0"/>
              </a:rPr>
              <a:t>5</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108;p5"/>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109;p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8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110;p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P+rQAX///8BAAAAAAAAAAAAAAAAAAAAAAAAAAAAAAAAAAAAAAAAAAAAAAACf39/AFlZWQ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111;p5"/>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vgQAAK0MAADdKwAA3xMAABAgAAAmAAAACAAAAP//////////"/>
              </a:ext>
            </a:extLst>
          </p:cNvSpPr>
          <p:nvPr/>
        </p:nvSpPr>
        <p:spPr>
          <a:xfrm>
            <a:off x="770890" y="2060575"/>
            <a:ext cx="6359525"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Ogni modulo del corso è accompagnato da 1 o più </a:t>
            </a:r>
            <a:r>
              <a:rPr lang="it-it" b="1" cap="none">
                <a:latin typeface="Montserrat" pitchFamily="0" charset="0"/>
                <a:ea typeface="Montserrat" pitchFamily="0" charset="0"/>
                <a:cs typeface="Montserrat" pitchFamily="0" charset="0"/>
              </a:rPr>
              <a:t>esercizi</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Ogni esercizio ha una </a:t>
            </a:r>
            <a:r>
              <a:rPr lang="it-it" b="1" cap="none">
                <a:latin typeface="Montserrat" pitchFamily="0" charset="0"/>
                <a:ea typeface="Montserrat" pitchFamily="0" charset="0"/>
                <a:cs typeface="Montserrat" pitchFamily="0" charset="0"/>
              </a:rPr>
              <a:t>categoria</a:t>
            </a:r>
            <a:r>
              <a:rPr lang="it-it" cap="none">
                <a:latin typeface="Montserrat" pitchFamily="0" charset="0"/>
                <a:ea typeface="Montserrat" pitchFamily="0" charset="0"/>
                <a:cs typeface="Montserrat" pitchFamily="0" charset="0"/>
              </a:rPr>
              <a:t> che ne annuncia la difficoltà:</a:t>
            </a:r>
          </a:p>
          <a:p>
            <a:pPr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u="sng" cap="none">
                <a:latin typeface="Montserrat" pitchFamily="0" charset="0"/>
                <a:ea typeface="Montserrat" pitchFamily="0" charset="0"/>
                <a:cs typeface="Montserrat" pitchFamily="0" charset="0"/>
              </a:rPr>
              <a:t>NB: Ogni esercizio è fattibile con gli argomenti spiegati nella teoria</a:t>
            </a:r>
          </a:p>
        </p:txBody>
      </p:sp>
      <p:sp>
        <p:nvSpPr>
          <p:cNvPr id="9" name="Google Shape;112;p5"/>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T/AH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tABf///wEAAAAAAAAAAAAAAAAAAAAAAAAAAAAAAAAAAAAAAAAAAAAAAAJ/f38AWVlZA8zMzADAwP8Af39/AAAAAAAAAAAAAAAAAAAAAAAAAAAAIQAAABgAAAAUAAAAcwYAAOUPAACTIgAAyhEAABAgAAAmAAAACAAAAP//////////"/>
              </a:ext>
            </a:extLst>
          </p:cNvSpPr>
          <p:nvPr/>
        </p:nvSpPr>
        <p:spPr>
          <a:xfrm>
            <a:off x="1048385" y="2583815"/>
            <a:ext cx="4572000" cy="307975"/>
          </a:xfrm>
          <a:prstGeom prst="rect">
            <a:avLst/>
          </a:prstGeom>
          <a:noFill/>
          <a:ln>
            <a:noFill/>
          </a:ln>
          <a:effectLst/>
        </p:spPr>
        <p:txBody>
          <a:bodyPr vert="horz" wrap="square" lIns="91440" tIns="45720" rIns="91440" bIns="45720" numCol="1" spcCol="215900" anchor="t"/>
          <a:lstStyle/>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5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658;p5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Creazione di un file JAR con Manifest</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659;p5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660;p50"/>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6DE6-A8F2-609B-BC8D-5ECE23C34A0B}"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661;p50"/>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662;p5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663;p5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664;p50"/>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gMAAPcJAABjNgAAzxMAABAgAAAmAAAACAAAAP//////////"/>
              </a:ext>
            </a:extLst>
          </p:cNvSpPr>
          <p:nvPr/>
        </p:nvSpPr>
        <p:spPr>
          <a:xfrm>
            <a:off x="598170" y="1619885"/>
            <a:ext cx="8242935" cy="160020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L’aggiunta del file Manifest ci permette di non dover specificare in fase di esecuzione del file Jar il nome della classe principale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sintassi per la creazione di un file Jar  è la seguente:</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
        <p:nvSpPr>
          <p:cNvPr id="9" name="Google Shape;665;p50"/>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gIAALIQAAAqNgAAHBMAABAgAAAmAAAACAAAAP//////////"/>
              </a:ext>
            </a:extLst>
          </p:cNvSpPr>
          <p:nvPr/>
        </p:nvSpPr>
        <p:spPr>
          <a:xfrm>
            <a:off x="339090" y="2713990"/>
            <a:ext cx="8465820"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jar cfm &lt;nome-jar-file&gt;   &lt;nome file o elenco dei file, tra cui il Manifest&gt;</a:t>
            </a:r>
          </a:p>
        </p:txBody>
      </p:sp>
      <p:sp>
        <p:nvSpPr>
          <p:cNvPr id="10" name="Google Shape;666;p50"/>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AoAAHkUAAAQLAAA4xYAABAgAAAmAAAACAAAAP//////////"/>
              </a:ext>
            </a:extLst>
          </p:cNvSpPr>
          <p:nvPr/>
        </p:nvSpPr>
        <p:spPr>
          <a:xfrm>
            <a:off x="1633220" y="3328035"/>
            <a:ext cx="5529580"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Esempio: jar cfm miofilejar.jar NomeFile.class</a:t>
            </a:r>
          </a:p>
        </p:txBody>
      </p:sp>
    </p:spTree>
  </p:cSld>
  <p:clrMapOvr>
    <a:masterClrMapping/>
  </p:clrMapOvr>
  <p:timing>
    <p:tnLst>
      <p:par>
        <p:cTn id="1" dur="indefinite" restart="never" nodeType="tmRoot"/>
      </p:par>
    </p:tnLst>
  </p:timing>
</p:sld>
</file>

<file path=ppt/slides/slide5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671;p5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Esecuzione di un file JAR con Manifest</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672;p5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673;p51"/>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A38-76F2-60BC-BC8D-80E904C34AD5}"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674;p51"/>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675;p5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676;p5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677;p51"/>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gMAAPcJAABjNgAAKREAABAgAAAmAAAACAAAAP//////////"/>
              </a:ext>
            </a:extLst>
          </p:cNvSpPr>
          <p:nvPr/>
        </p:nvSpPr>
        <p:spPr>
          <a:xfrm>
            <a:off x="598170" y="1619885"/>
            <a:ext cx="8242935"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La sintassi per l’esecuzione di un file Jar contenente un file Manifest è la seguente:</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
        <p:nvSpPr>
          <p:cNvPr id="9" name="Google Shape;678;p51"/>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1hMAAJANAACHJQAA+g8AABAgAAAmAAAACAAAAP//////////"/>
              </a:ext>
            </a:extLst>
          </p:cNvSpPr>
          <p:nvPr/>
        </p:nvSpPr>
        <p:spPr>
          <a:xfrm>
            <a:off x="3224530" y="2204720"/>
            <a:ext cx="2875915" cy="392430"/>
          </a:xfrm>
          <a:prstGeom prst="rect">
            <a:avLst/>
          </a:prstGeom>
          <a:noFill/>
          <a:ln>
            <a:noFill/>
          </a:ln>
          <a:effectLst/>
        </p:spPr>
        <p:txBody>
          <a:bodyPr vert="horz" wrap="square" lIns="34290" tIns="45720" rIns="34290" bIns="45720" numCol="1" spcCol="215900" anchor="t"/>
          <a:lstStyle/>
          <a:p>
            <a:pPr marL="0" marR="0" indent="0" algn="l">
              <a:lnSpc>
                <a:spcPct val="100000"/>
              </a:lnSpc>
              <a:spcBef>
                <a:spcPts val="0"/>
              </a:spcBef>
              <a:spcAft>
                <a:spcPts val="0"/>
              </a:spcAft>
              <a:buNone/>
            </a:pPr>
            <a:r>
              <a:rPr lang="it-it" sz="1950" b="1" cap="none"/>
              <a:t>java -jar &lt;nome-file-jar&gt;</a:t>
            </a:r>
          </a:p>
        </p:txBody>
      </p:sp>
      <p:sp>
        <p:nvSpPr>
          <p:cNvPr id="10" name="Google Shape;679;p51"/>
          <p:cNvSpPr>
            <a:extLst>
              <a:ext uri="smNativeData">
                <pr:smNativeData xmlns:pr="smNativeData" xmlns="smNativeData" val="SMDATA_15_Yt/QYxMAAAAlAAAAZAAAAE0AAAAANgAAAEgAAAA2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gAACkRAAAIMAAA9RoAABAgAAAmAAAACAAAAP//////////"/>
              </a:ext>
            </a:extLst>
          </p:cNvSpPr>
          <p:nvPr/>
        </p:nvSpPr>
        <p:spPr>
          <a:xfrm>
            <a:off x="1336040" y="2789555"/>
            <a:ext cx="6471920" cy="1592580"/>
          </a:xfrm>
          <a:prstGeom prst="rect">
            <a:avLst/>
          </a:prstGeom>
          <a:noFill/>
          <a:ln>
            <a:noFill/>
          </a:ln>
          <a:effectLst/>
        </p:spPr>
        <p:txBody>
          <a:bodyPr vert="horz" wrap="square" lIns="34290" tIns="45720" rIns="34290" bIns="45720" numCol="1" spcCol="215900" anchor="t"/>
          <a:lstStyle/>
          <a:p>
            <a:pPr marL="0" marR="0" indent="0" algn="ctr">
              <a:lnSpc>
                <a:spcPct val="100000"/>
              </a:lnSpc>
              <a:spcBef>
                <a:spcPts val="0"/>
              </a:spcBef>
              <a:spcAft>
                <a:spcPts val="0"/>
              </a:spcAft>
              <a:buNone/>
            </a:pPr>
            <a:r>
              <a:rPr lang="it-it" sz="1950" b="1" cap="none"/>
              <a:t>Esempio: java -jar miofilejar.jar</a:t>
            </a:r>
            <a:endParaRPr sz="1950" cap="none"/>
          </a:p>
          <a:p>
            <a:pPr marL="0" marR="0" indent="0" algn="ctr">
              <a:lnSpc>
                <a:spcPct val="100000"/>
              </a:lnSpc>
              <a:spcBef>
                <a:spcPts val="0"/>
              </a:spcBef>
              <a:spcAft>
                <a:spcPts val="0"/>
              </a:spcAft>
              <a:buNone/>
            </a:pPr>
            <a:endParaRPr sz="1950" cap="none"/>
          </a:p>
          <a:p>
            <a:pPr marL="0" marR="0" indent="0" algn="ctr">
              <a:lnSpc>
                <a:spcPct val="100000"/>
              </a:lnSpc>
              <a:spcBef>
                <a:spcPts val="0"/>
              </a:spcBef>
              <a:spcAft>
                <a:spcPts val="0"/>
              </a:spcAft>
              <a:buNone/>
            </a:pPr>
            <a:endParaRPr sz="1950" cap="none"/>
          </a:p>
          <a:p>
            <a:pPr marL="0" marR="0" indent="0" algn="ctr">
              <a:lnSpc>
                <a:spcPct val="100000"/>
              </a:lnSpc>
              <a:spcBef>
                <a:spcPts val="0"/>
              </a:spcBef>
              <a:spcAft>
                <a:spcPts val="0"/>
              </a:spcAft>
              <a:buNone/>
            </a:pPr>
            <a:r>
              <a:rPr lang="it-it" sz="1950" b="1" cap="none"/>
              <a:t>NB: &lt;NomeFile&gt; deve corrispondere al nome della classe principale (quella contenete il main) </a:t>
            </a:r>
          </a:p>
        </p:txBody>
      </p:sp>
    </p:spTree>
  </p:cSld>
  <p:clrMapOvr>
    <a:masterClrMapping/>
  </p:clrMapOvr>
  <p:timing>
    <p:tnLst>
      <p:par>
        <p:cTn id="1" dur="indefinite" restart="never" nodeType="tmRoot"/>
      </p:par>
    </p:tnLst>
  </p:timing>
</p:sld>
</file>

<file path=ppt/slides/slide5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684;p5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IBwAAAAAAABAOAAApB8AABAAAAAmAAAACAAAAP//////////"/>
              </a:ext>
            </a:extLst>
          </p:cNvSpPr>
          <p:nvPr/>
        </p:nvSpPr>
        <p:spPr>
          <a:xfrm>
            <a:off x="4572000" y="0"/>
            <a:ext cx="4572000" cy="5143500"/>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15000"/>
              </a:lnSpc>
              <a:spcBef>
                <a:spcPts val="0"/>
              </a:spcBef>
              <a:spcAft>
                <a:spcPts val="0"/>
              </a:spcAft>
              <a:buNone/>
            </a:pPr>
            <a:endParaRPr sz="1000" cap="none">
              <a:solidFill>
                <a:srgbClr val="454545"/>
              </a:solidFill>
              <a:latin typeface="Open Sans Light" pitchFamily="0" charset="0"/>
              <a:ea typeface="Open Sans Light" pitchFamily="0" charset="0"/>
              <a:cs typeface="Open Sans Light" pitchFamily="0" charset="0"/>
            </a:endParaRPr>
          </a:p>
        </p:txBody>
      </p:sp>
      <p:sp>
        <p:nvSpPr>
          <p:cNvPr id="3" name="Google Shape;685;p5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686;p52"/>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11C-52F2-60B7-BC8D-A4E20FC34AF1}" type="slidenum">
              <a:rPr lang="it-it" sz="1000" cap="none">
                <a:solidFill>
                  <a:srgbClr val="FFFFFF"/>
                </a:solidFill>
                <a:latin typeface="Open Sans Light" pitchFamily="0" charset="0"/>
                <a:ea typeface="Open Sans Light" pitchFamily="0" charset="0"/>
                <a:cs typeface="Open Sans Light" pitchFamily="0" charset="0"/>
              </a:rPr>
              <a:t>‹#›</a:t>
            </a:fld>
            <a:endParaRPr sz="1000" cap="none">
              <a:solidFill>
                <a:srgbClr val="FFFFFF"/>
              </a:solidFill>
              <a:latin typeface="Open Sans Light" pitchFamily="0" charset="0"/>
              <a:ea typeface="Open Sans Light" pitchFamily="0" charset="0"/>
              <a:cs typeface="Open Sans Light" pitchFamily="0" charset="0"/>
            </a:endParaRPr>
          </a:p>
        </p:txBody>
      </p:sp>
      <p:sp>
        <p:nvSpPr>
          <p:cNvPr id="5" name="Google Shape;687;p5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800" cap="none">
              <a:solidFill>
                <a:srgbClr val="40B9E6"/>
              </a:solidFill>
              <a:latin typeface="Montserrat ExtraLight" pitchFamily="0" charset="0"/>
              <a:ea typeface="Montserrat ExtraLight" pitchFamily="0" charset="0"/>
              <a:cs typeface="Montserrat ExtraLight" pitchFamily="0" charset="0"/>
            </a:endParaRPr>
          </a:p>
        </p:txBody>
      </p:sp>
      <p:sp>
        <p:nvSpPr>
          <p:cNvPr id="6" name="Google Shape;688;p52"/>
          <p:cNvSpPr>
            <a:extLst>
              <a:ext uri="smNativeData">
                <pr:smNativeData xmlns:pr="smNativeData" xmlns="smNativeData" val="SMDATA_15_Yt/QYxMAAAAlAAAAZAAAAA0AAAAAbAAAAGwAAABsAAAAb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h4AAF4HAABFNwAAKR8AABAAAAAmAAAACAAAAP//////////"/>
              </a:ext>
            </a:extLst>
          </p:cNvSpPr>
          <p:nvPr/>
        </p:nvSpPr>
        <p:spPr>
          <a:xfrm>
            <a:off x="4956810" y="1197610"/>
            <a:ext cx="4027805" cy="3867785"/>
          </a:xfrm>
          <a:prstGeom prst="rect">
            <a:avLst/>
          </a:prstGeom>
          <a:noFill/>
          <a:ln>
            <a:noFill/>
          </a:ln>
          <a:effectLst/>
        </p:spPr>
        <p:txBody>
          <a:bodyPr vert="horz" wrap="square" lIns="68580" tIns="68580" rIns="68580" bIns="68580" numCol="1" spcCol="215900" anchor="t"/>
          <a:lstStyle/>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r>
              <a:rPr lang="it-it" sz="4400" cap="none">
                <a:solidFill>
                  <a:srgbClr val="FFFFFF"/>
                </a:solidFill>
                <a:latin typeface="Open Sans SemiBold" pitchFamily="0" charset="0"/>
                <a:ea typeface="Open Sans SemiBold" pitchFamily="0" charset="0"/>
                <a:cs typeface="Open Sans SemiBold" pitchFamily="0" charset="0"/>
              </a:rPr>
              <a:t>Ambiente di sviluppo</a:t>
            </a:r>
            <a:endParaRPr sz="4400" cap="none">
              <a:solidFill>
                <a:srgbClr val="FFFFFF"/>
              </a:solidFill>
              <a:latin typeface="Open Sans SemiBold" pitchFamily="0" charset="0"/>
              <a:ea typeface="Open Sans SemiBold" pitchFamily="0" charset="0"/>
              <a:cs typeface="Open Sans SemiBold" pitchFamily="0" charset="0"/>
            </a:endParaRPr>
          </a:p>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a:p>
            <a:pPr marL="0" marR="0" indent="0" algn="l">
              <a:lnSpc>
                <a:spcPct val="115000"/>
              </a:lnSpc>
              <a:spcBef>
                <a:spcPts val="0"/>
              </a:spcBef>
              <a:spcAft>
                <a:spcPts val="0"/>
              </a:spcAft>
              <a:buNone/>
            </a:pPr>
            <a:endParaRPr sz="3600" cap="none">
              <a:solidFill>
                <a:srgbClr val="454545"/>
              </a:solidFill>
              <a:latin typeface="Open Sans Light" pitchFamily="0" charset="0"/>
              <a:ea typeface="Open Sans Light" pitchFamily="0" charset="0"/>
              <a:cs typeface="Open Sans Light" pitchFamily="0" charset="0"/>
            </a:endParaRPr>
          </a:p>
        </p:txBody>
      </p:sp>
      <p:pic>
        <p:nvPicPr>
          <p:cNvPr id="7" name="Google Shape;689;p5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8" name="Google Shape;690;p5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9" name="Google Shape;691;p5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4DAADFCgAAaxYAAEEWAAAQAAAAJgAAAAgAAAD//////////w=="/>
              </a:ext>
            </a:extLst>
          </p:cNvPicPr>
          <p:nvPr/>
        </p:nvPicPr>
        <p:blipFill>
          <a:blip r:embed="rId5"/>
          <a:stretch>
            <a:fillRect/>
          </a:stretch>
        </p:blipFill>
        <p:spPr>
          <a:xfrm>
            <a:off x="608330" y="1750695"/>
            <a:ext cx="3035935" cy="1866900"/>
          </a:xfrm>
          <a:prstGeom prst="rect">
            <a:avLst/>
          </a:prstGeom>
          <a:noFill/>
          <a:ln>
            <a:noFill/>
          </a:ln>
          <a:effectLst/>
        </p:spPr>
      </p:pic>
    </p:spTree>
  </p:cSld>
  <p:clrMapOvr>
    <a:masterClrMapping/>
  </p:clrMapOvr>
  <p:timing>
    <p:tnLst>
      <p:par>
        <p:cTn id="1" dur="indefinite" restart="never" nodeType="tmRoot"/>
      </p:par>
    </p:tnLst>
  </p:timing>
</p:sld>
</file>

<file path=ppt/slides/slide5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696;p5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JRE e JDK</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697;p5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698;p53"/>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1C25-6BF2-60EA-BC8D-9DBF52C34AC8}"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699;p53"/>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700;p5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701;p5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702;p53"/>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FRQAABAgAAAmAAAACAAAAP//////////"/>
              </a:ext>
            </a:extLst>
          </p:cNvSpPr>
          <p:nvPr/>
        </p:nvSpPr>
        <p:spPr>
          <a:xfrm>
            <a:off x="608330" y="1663700"/>
            <a:ext cx="8242935" cy="160083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b="1" cap="none">
                <a:latin typeface="Montserrat" pitchFamily="0" charset="0"/>
                <a:ea typeface="Montserrat" pitchFamily="0" charset="0"/>
                <a:cs typeface="Montserrat" pitchFamily="0" charset="0"/>
              </a:rPr>
              <a:t>JRE</a:t>
            </a:r>
            <a:r>
              <a:rPr lang="it-it" cap="none">
                <a:latin typeface="Montserrat" pitchFamily="0" charset="0"/>
                <a:ea typeface="Montserrat" pitchFamily="0" charset="0"/>
                <a:cs typeface="Montserrat" pitchFamily="0" charset="0"/>
              </a:rPr>
              <a:t> è l’acronimo di Java Runtime Environment, è un pacchetto software che include tutto ciò che serve per eseguire software java sul proprio computer (inclusa la JVM)</a:t>
            </a:r>
          </a:p>
          <a:p>
            <a:pPr marL="285750" marR="0" indent="-285750" algn="l">
              <a:lnSpc>
                <a:spcPct val="100000"/>
              </a:lnSpc>
              <a:spcBef>
                <a:spcPts val="0"/>
              </a:spcBef>
              <a:spcAft>
                <a:spcPts val="0"/>
              </a:spcAft>
              <a:buClrTx/>
              <a:buSzPts val="1400"/>
              <a:buFont typeface="Arial" pitchFamily="2" charset="0"/>
              <a:buChar char="•"/>
            </a:pPr>
            <a:r>
              <a:rPr lang="it-it" b="1" cap="none">
                <a:latin typeface="Montserrat" pitchFamily="0" charset="0"/>
                <a:ea typeface="Montserrat" pitchFamily="0" charset="0"/>
                <a:cs typeface="Montserrat" pitchFamily="0" charset="0"/>
              </a:rPr>
              <a:t>JDK</a:t>
            </a:r>
            <a:r>
              <a:rPr lang="it-it" cap="none">
                <a:latin typeface="Montserrat" pitchFamily="0" charset="0"/>
                <a:ea typeface="Montserrat" pitchFamily="0" charset="0"/>
                <a:cs typeface="Montserrat" pitchFamily="0" charset="0"/>
              </a:rPr>
              <a:t> sta invece per Java Development Kit, questo pacchetto non soltanto include tutto ciò che troviamo nel JRE ma ha anche gli strumenti per poter creare nuovo software Java come il compilatore Java.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Uno dei primi passi che faremo per il laboratorio sarà quello di scaricare e installare il JDK.</a:t>
            </a:r>
          </a:p>
        </p:txBody>
      </p:sp>
    </p:spTree>
  </p:cSld>
  <p:clrMapOvr>
    <a:masterClrMapping/>
  </p:clrMapOvr>
  <p:timing>
    <p:tnLst>
      <p:par>
        <p:cTn id="1" dur="indefinite" restart="never" nodeType="tmRoot"/>
      </p:par>
    </p:tnLst>
  </p:timing>
</p:sld>
</file>

<file path=ppt/slides/slide5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07;p54"/>
          <p:cNvSpPr>
            <a:spLocks noGrp="1" noChangeArrowheads="1"/>
            <a:extLst>
              <a:ext uri="smNativeData">
                <pr:smNativeData xmlns:pr="smNativeData" xmlns="smNativeData" val="SMDATA_15_Yt/QYxMAAAAlAAAAZAAAAA0AAAAAbAAAADYAAABsAAAANg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BwAAAgLAACrNAAAnBQAABAAAAAmAAAACAAAAD0wAAD/HwAA"/>
              </a:ext>
            </a:extLst>
          </p:cNvSpPr>
          <p:nvPr>
            <p:ph type="title"/>
          </p:nvPr>
        </p:nvSpPr>
        <p:spPr>
          <a:xfrm>
            <a:off x="4572000" y="1793240"/>
            <a:ext cx="3989705" cy="1557020"/>
          </a:xfrm>
          <a:noFill/>
          <a:ln>
            <a:noFill/>
          </a:ln>
        </p:spPr>
        <p:txBody>
          <a:bodyPr vert="horz" wrap="square" lIns="68580" tIns="34290" rIns="68580" bIns="34290" numCol="1" spcCol="215900" anchor="t">
            <a:prstTxWarp prst="textNoShape">
              <a:avLst/>
            </a:prstTxWarp>
          </a:bodyPr>
          <a:lstStyle/>
          <a:p>
            <a:pPr marL="0" indent="0" algn="l">
              <a:lnSpc>
                <a:spcPct val="100000"/>
              </a:lnSpc>
              <a:spcBef>
                <a:spcPts val="0"/>
              </a:spcBef>
              <a:spcAft>
                <a:spcPts val="0"/>
              </a:spcAft>
              <a:buNone/>
              <a:defRPr sz="2520" cap="none"/>
            </a:pPr>
            <a:r>
              <a:rPr lang="it-it" sz="3240" cap="none">
                <a:solidFill>
                  <a:srgbClr val="40B9E6"/>
                </a:solidFill>
              </a:rPr>
              <a:t>Il primo programma in Java</a:t>
            </a:r>
          </a:p>
        </p:txBody>
      </p:sp>
      <p:pic>
        <p:nvPicPr>
          <p:cNvPr id="3" name="Google Shape;708;p5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FoGAADuBQAAYxUAALYZAAAQAAAAJgAAAAgAAAD//////////w=="/>
              </a:ext>
            </a:extLst>
          </p:cNvPicPr>
          <p:nvPr/>
        </p:nvPicPr>
        <p:blipFill>
          <a:blip r:embed="rId3"/>
          <a:stretch>
            <a:fillRect/>
          </a:stretch>
        </p:blipFill>
        <p:spPr>
          <a:xfrm>
            <a:off x="1032510" y="963930"/>
            <a:ext cx="2444115" cy="3215640"/>
          </a:xfrm>
          <a:prstGeom prst="rect">
            <a:avLst/>
          </a:prstGeom>
          <a:noFill/>
          <a:ln>
            <a:noFill/>
          </a:ln>
          <a:effectLst/>
        </p:spPr>
      </p:pic>
    </p:spTree>
  </p:cSld>
  <p:clrMapOvr>
    <a:masterClrMapping/>
  </p:clrMapOvr>
  <p:timing>
    <p:tnLst>
      <p:par>
        <p:cTn id="1" dur="indefinite" restart="never" nodeType="tmRoot"/>
      </p:par>
    </p:tnLst>
  </p:timing>
</p:sld>
</file>

<file path=ppt/slides/slide5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13;p5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JRE e JDK</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714;p5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715;p55"/>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411-5FF2-60B2-BC8D-A9E70AC34AFC}"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716;p55"/>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717;p5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718;p5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8" name="Google Shape;719;p5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OYGAABFBwAAjRoAAOwaAAAQAAAAJgAAAAgAAAD//////////w=="/>
              </a:ext>
            </a:extLst>
          </p:cNvPicPr>
          <p:nvPr/>
        </p:nvPicPr>
        <p:blipFill>
          <a:blip r:embed="rId5"/>
          <a:stretch>
            <a:fillRect/>
          </a:stretch>
        </p:blipFill>
        <p:spPr>
          <a:xfrm>
            <a:off x="1121410" y="1181735"/>
            <a:ext cx="3194685" cy="3194685"/>
          </a:xfrm>
          <a:prstGeom prst="rect">
            <a:avLst/>
          </a:prstGeom>
          <a:noFill/>
          <a:ln>
            <a:noFill/>
          </a:ln>
          <a:effectLst/>
        </p:spPr>
      </p:pic>
      <p:sp>
        <p:nvSpPr>
          <p:cNvPr id="9" name="Google Shape;720;p55"/>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hsAAD0KAABINQAAjxwAABAAAAAmAAAACAAAAP//////////"/>
              </a:ext>
            </a:extLst>
          </p:cNvSpPr>
          <p:nvPr/>
        </p:nvSpPr>
        <p:spPr>
          <a:xfrm>
            <a:off x="4438650" y="1664335"/>
            <a:ext cx="4222750" cy="2978150"/>
          </a:xfrm>
          <a:prstGeom prst="rect">
            <a:avLst/>
          </a:prstGeom>
          <a:noFill/>
          <a:ln>
            <a:noFill/>
          </a:ln>
          <a:effectLst/>
        </p:spPr>
        <p:txBody>
          <a:bodyPr vert="horz" wrap="square" lIns="91440" tIns="91440" rIns="91440" bIns="91440" numCol="1" spcCol="215900" anchor="t"/>
          <a:lstStyle/>
          <a:p>
            <a:pPr marL="457200" marR="0" indent="-34290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Visitate:</a:t>
            </a:r>
          </a:p>
          <a:p>
            <a:pPr marL="457200" marR="0" indent="-34290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 </a:t>
            </a:r>
            <a:r>
              <a:rPr lang="it-it" sz="1050" u="sng" cap="none">
                <a:latin typeface="Montserrat" pitchFamily="0" charset="0"/>
                <a:ea typeface="Montserrat" pitchFamily="0" charset="0"/>
                <a:cs typeface="Montserrat" pitchFamily="0" charset="0"/>
                <a:hlinkClick r:id="rId6"/>
              </a:rPr>
              <a:t>https://www.oracle.com/technetwork/java/javase/downloads/index.html</a:t>
            </a:r>
            <a:endParaRPr sz="1050" cap="none">
              <a:latin typeface="Montserrat" pitchFamily="0" charset="0"/>
              <a:ea typeface="Montserrat" pitchFamily="0" charset="0"/>
              <a:cs typeface="Montserrat" pitchFamily="0" charset="0"/>
            </a:endParaRPr>
          </a:p>
          <a:p>
            <a:pPr marL="457200" marR="0" indent="-34290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457200" marR="0" indent="-34290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Cercate la versione “Java SE 8u201” e cliccate su JDK.</a:t>
            </a:r>
          </a:p>
          <a:p>
            <a:pPr marL="457200" marR="0" indent="-34290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Accettate la licenza, e scaricate la versione del software per il vostro sistema operativo</a:t>
            </a:r>
          </a:p>
          <a:p>
            <a:pPr marL="457200" marR="0" indent="-34290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Installate Java e siete quasi pronti per scrivere il vostro primo programma!</a:t>
            </a: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5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25;p5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IDE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726;p5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727;p56"/>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130F-41F2-60E5-BC8D-B7B05DC34AE2}"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728;p56"/>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729;p5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730;p5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731;p56"/>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DwKAABzNgAAaBUAABAgAAAmAAAACAAAAP//////////"/>
              </a:ext>
            </a:extLst>
          </p:cNvSpPr>
          <p:nvPr/>
        </p:nvSpPr>
        <p:spPr>
          <a:xfrm>
            <a:off x="608330" y="1663700"/>
            <a:ext cx="8242935" cy="181610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Nonostante si possa tranquillamente lavorare con Java utilizzando soltanto un editor di testo e compilando il codice tramite riga di comando, usare un </a:t>
            </a:r>
            <a:r>
              <a:rPr lang="it-it" b="1" cap="none">
                <a:latin typeface="Montserrat" pitchFamily="0" charset="0"/>
                <a:ea typeface="Montserrat" pitchFamily="0" charset="0"/>
                <a:cs typeface="Montserrat" pitchFamily="0" charset="0"/>
              </a:rPr>
              <a:t>IDE </a:t>
            </a:r>
            <a:r>
              <a:rPr lang="it-it" cap="none">
                <a:latin typeface="Montserrat" pitchFamily="0" charset="0"/>
                <a:ea typeface="Montserrat" pitchFamily="0" charset="0"/>
                <a:cs typeface="Montserrat" pitchFamily="0" charset="0"/>
              </a:rPr>
              <a:t>(</a:t>
            </a:r>
            <a:r>
              <a:rPr lang="it-it" i="1" cap="none">
                <a:latin typeface="Montserrat" pitchFamily="0" charset="0"/>
                <a:ea typeface="Montserrat" pitchFamily="0" charset="0"/>
                <a:cs typeface="Montserrat" pitchFamily="0" charset="0"/>
              </a:rPr>
              <a:t>integrated design environment</a:t>
            </a:r>
            <a:r>
              <a:rPr lang="it-it" cap="none">
                <a:latin typeface="Montserrat" pitchFamily="0" charset="0"/>
                <a:ea typeface="Montserrat" pitchFamily="0" charset="0"/>
                <a:cs typeface="Montserrat" pitchFamily="0" charset="0"/>
              </a:rPr>
              <a:t>) è sicuramente la scelta più comoda e saggia.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Un IDE è quindi un software che offre aiuti e funzionalità al programmatore nella scrittura del software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Per esempio in un IDE possiamo trovare come funzionalità il controllo runtime di errori di sintassi nel codice e supporto per l’auto-completamento del codice</a:t>
            </a:r>
          </a:p>
          <a:p>
            <a:pPr marL="0" marR="0" indent="0" algn="l">
              <a:lnSpc>
                <a:spcPct val="100000"/>
              </a:lnSpc>
              <a:spcBef>
                <a:spcPts val="0"/>
              </a:spcBef>
              <a:spcAft>
                <a:spcPts val="0"/>
              </a:spcAft>
              <a:buNone/>
            </a:pPr>
            <a:endParaRPr b="1"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5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36;p5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Quale IDE scegliere?</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737;p5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738;p57"/>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6AA2-ECF2-609C-BC8D-1AC924C34A4F}"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739;p57"/>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740;p5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741;p5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742;p57"/>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PoRAACLKAAA0hsAABAgAAAmAAAACAAAAP//////////"/>
              </a:ext>
            </a:extLst>
          </p:cNvSpPr>
          <p:nvPr/>
        </p:nvSpPr>
        <p:spPr>
          <a:xfrm>
            <a:off x="608330" y="2922270"/>
            <a:ext cx="5982335" cy="160020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Sono I due IDE per java più popolari del momento.</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Entrambi sono costantemente aggiornati e mantenuti.</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IntelliJ ha sicuramente più funzionalità rispetto ad Eclipse al costo però di una maggiore pesantezza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Per utilizzare IntelliJ in versione base non bisogna comprare una licenza, anche Eclipse è gratuito</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Potete scegliere liberamente, il consiglio è di utilizzare Intellij </a:t>
            </a:r>
          </a:p>
        </p:txBody>
      </p:sp>
      <p:pic>
        <p:nvPicPr>
          <p:cNvPr id="9" name="Google Shape;743;p5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HMLAABFBwAA+BMAAMoPAAAQAAAAJgAAAAgAAAD//////////w=="/>
              </a:ext>
            </a:extLst>
          </p:cNvPicPr>
          <p:nvPr/>
        </p:nvPicPr>
        <p:blipFill>
          <a:blip r:embed="rId5"/>
          <a:stretch>
            <a:fillRect/>
          </a:stretch>
        </p:blipFill>
        <p:spPr>
          <a:xfrm>
            <a:off x="1861185" y="1181735"/>
            <a:ext cx="1384935" cy="1384935"/>
          </a:xfrm>
          <a:prstGeom prst="rect">
            <a:avLst/>
          </a:prstGeom>
          <a:noFill/>
          <a:ln>
            <a:noFill/>
          </a:ln>
          <a:effectLst/>
        </p:spPr>
      </p:pic>
      <p:pic>
        <p:nvPicPr>
          <p:cNvPr id="10" name="Google Shape;744;p5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CAcAAAnBwAABi0AACYQAAAQAAAAJgAAAAgAAAD//////////w=="/>
              </a:ext>
            </a:extLst>
          </p:cNvPicPr>
          <p:nvPr/>
        </p:nvPicPr>
        <p:blipFill>
          <a:blip r:embed="rId6"/>
          <a:stretch>
            <a:fillRect/>
          </a:stretch>
        </p:blipFill>
        <p:spPr>
          <a:xfrm>
            <a:off x="4572000" y="1162685"/>
            <a:ext cx="2747010" cy="1462405"/>
          </a:xfrm>
          <a:prstGeom prst="rect">
            <a:avLst/>
          </a:prstGeom>
          <a:noFill/>
          <a:ln>
            <a:noFill/>
          </a:ln>
          <a:effectLst/>
        </p:spPr>
      </p:pic>
      <p:pic>
        <p:nvPicPr>
          <p:cNvPr id="11" name="Google Shape;745;p5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BAqAAChEQAApTQAADYcAAAQAAAAJgAAAAgAAAD//////////w=="/>
              </a:ext>
            </a:extLst>
          </p:cNvPicPr>
          <p:nvPr/>
        </p:nvPicPr>
        <p:blipFill>
          <a:blip r:embed="rId7"/>
          <a:stretch>
            <a:fillRect/>
          </a:stretch>
        </p:blipFill>
        <p:spPr>
          <a:xfrm>
            <a:off x="6837680" y="2865755"/>
            <a:ext cx="1720215" cy="1720215"/>
          </a:xfrm>
          <a:prstGeom prst="rect">
            <a:avLst/>
          </a:prstGeom>
          <a:noFill/>
          <a:ln>
            <a:noFill/>
          </a:ln>
          <a:effectLst/>
        </p:spPr>
      </p:pic>
    </p:spTree>
  </p:cSld>
  <p:clrMapOvr>
    <a:masterClrMapping/>
  </p:clrMapOvr>
  <p:timing>
    <p:tnLst>
      <p:par>
        <p:cTn id="1" dur="indefinite" restart="never" nodeType="tmRoot"/>
      </p:par>
    </p:tnLst>
  </p:timing>
</p:sld>
</file>

<file path=ppt/slides/slide5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50;p5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Du7/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Installazione Intellij</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751;p5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8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752;p58"/>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759B-D5F2-6083-BC8D-23D63BC34A76}"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753;p58"/>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754;p5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755;p5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756;p58"/>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7+AA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8AAE4LAAC7NgAAzRcAABAgAAAmAAAACAAAAP//////////"/>
              </a:ext>
            </a:extLst>
          </p:cNvSpPr>
          <p:nvPr/>
        </p:nvSpPr>
        <p:spPr>
          <a:xfrm>
            <a:off x="5198110" y="1837690"/>
            <a:ext cx="3698875" cy="203136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Andate su: </a:t>
            </a:r>
            <a:r>
              <a:rPr lang="it-it" u="sng" cap="none">
                <a:latin typeface="Montserrat" pitchFamily="0" charset="0"/>
                <a:ea typeface="Montserrat" pitchFamily="0" charset="0"/>
                <a:cs typeface="Montserrat" pitchFamily="0" charset="0"/>
                <a:hlinkClick r:id="rId5"/>
              </a:rPr>
              <a:t>https://www.jetbrains.com/idea</a:t>
            </a:r>
            <a:endParaRPr u="sng" cap="none">
              <a:latin typeface="Montserrat" pitchFamily="0" charset="0"/>
              <a:ea typeface="Montserrat" pitchFamily="0" charset="0"/>
              <a:cs typeface="Montserrat" pitchFamily="0" charset="0"/>
            </a:endParaRPr>
          </a:p>
          <a:p>
            <a:pPr marL="285750" marR="0" indent="-196850" algn="l">
              <a:lnSpc>
                <a:spcPct val="100000"/>
              </a:lnSpc>
              <a:spcBef>
                <a:spcPts val="0"/>
              </a:spcBef>
              <a:spcAft>
                <a:spcPts val="0"/>
              </a:spcAft>
              <a:buNone/>
            </a:pPr>
            <a:endParaRPr u="sng"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Dovrebbe proporvi in automatico l’ultima versione per il vostro sistema operativo</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Scaricate e installate la versione free (community)</a:t>
            </a:r>
            <a:endParaRPr cap="none">
              <a:latin typeface="Montserrat" pitchFamily="0" charset="0"/>
              <a:ea typeface="Montserrat" pitchFamily="0" charset="0"/>
              <a:cs typeface="Montserrat" pitchFamily="0" charset="0"/>
            </a:endParaRPr>
          </a:p>
        </p:txBody>
      </p:sp>
      <p:pic>
        <p:nvPicPr>
          <p:cNvPr id="9" name="Google Shape;757;p5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IE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4DAADsCQAALx4AALMWAAAQAAAAJgAAAAgAAAD//////////w=="/>
              </a:ext>
            </a:extLst>
          </p:cNvPicPr>
          <p:nvPr/>
        </p:nvPicPr>
        <p:blipFill>
          <a:blip r:embed="rId6"/>
          <a:srcRect l="0" t="1290" r="0" b="0"/>
          <a:stretch>
            <a:fillRect/>
          </a:stretch>
        </p:blipFill>
        <p:spPr>
          <a:xfrm>
            <a:off x="608330" y="1612900"/>
            <a:ext cx="4298315" cy="2077085"/>
          </a:xfrm>
          <a:prstGeom prst="rect">
            <a:avLst/>
          </a:prstGeom>
          <a:noFill/>
          <a:ln>
            <a:noFill/>
          </a:ln>
          <a:effectLst/>
        </p:spPr>
      </p:pic>
    </p:spTree>
  </p:cSld>
  <p:clrMapOvr>
    <a:masterClrMapping/>
  </p:clrMapOvr>
  <p:timing>
    <p:tnLst>
      <p:par>
        <p:cTn id="1" dur="indefinite" restart="never" nodeType="tmRoot"/>
      </p:par>
    </p:tnLst>
  </p:timing>
</p:sld>
</file>

<file path=ppt/slides/slide5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62;p5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UA+v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Nuovo progetto in Intellij</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763;p5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764;p59"/>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0B23-6DF2-60FD-BC8D-9BA845C34ACE}"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765;p59"/>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766;p5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767;p5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768;p59"/>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gMAAFkGAACFHAAAPQgAABAgAAAmAAAACAAAAP//////////"/>
              </a:ext>
            </a:extLst>
          </p:cNvSpPr>
          <p:nvPr/>
        </p:nvSpPr>
        <p:spPr>
          <a:xfrm>
            <a:off x="603250" y="1031875"/>
            <a:ext cx="4032885" cy="307340"/>
          </a:xfrm>
          <a:prstGeom prst="rect">
            <a:avLst/>
          </a:prstGeom>
          <a:noFill/>
          <a:ln>
            <a:noFill/>
          </a:ln>
          <a:effectLst/>
        </p:spPr>
        <p:txBody>
          <a:bodyPr vert="horz" wrap="square" lIns="91440" tIns="45720" rIns="91440" bIns="45720" numCol="1" spcCol="215900" anchor="t"/>
          <a:lstStyle/>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Cliccate su Create New Project</a:t>
            </a:r>
          </a:p>
        </p:txBody>
      </p:sp>
      <p:pic>
        <p:nvPicPr>
          <p:cNvPr id="9" name="Google Shape;769;p5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YDAACpCwAAYBsAAEAaAAAQAAAAJgAAAAgAAAD//////////w=="/>
              </a:ext>
            </a:extLst>
          </p:cNvPicPr>
          <p:nvPr/>
        </p:nvPicPr>
        <p:blipFill>
          <a:blip r:embed="rId5"/>
          <a:stretch>
            <a:fillRect/>
          </a:stretch>
        </p:blipFill>
        <p:spPr>
          <a:xfrm>
            <a:off x="603250" y="1895475"/>
            <a:ext cx="3846830" cy="2371725"/>
          </a:xfrm>
          <a:prstGeom prst="rect">
            <a:avLst/>
          </a:prstGeom>
          <a:noFill/>
          <a:ln>
            <a:noFill/>
          </a:ln>
          <a:effectLst/>
        </p:spPr>
      </p:pic>
      <p:pic>
        <p:nvPicPr>
          <p:cNvPr id="10" name="Google Shape;770;p5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cHrTB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DMdAAALCwAAijQAAN0aAAAQAAAAJgAAAAgAAAD//////////w=="/>
              </a:ext>
            </a:extLst>
          </p:cNvPicPr>
          <p:nvPr/>
        </p:nvPicPr>
        <p:blipFill>
          <a:blip r:embed="rId6"/>
          <a:stretch>
            <a:fillRect/>
          </a:stretch>
        </p:blipFill>
        <p:spPr>
          <a:xfrm>
            <a:off x="4746625" y="1795145"/>
            <a:ext cx="3794125" cy="2571750"/>
          </a:xfrm>
          <a:prstGeom prst="rect">
            <a:avLst/>
          </a:prstGeom>
          <a:noFill/>
          <a:ln>
            <a:noFill/>
          </a:ln>
          <a:effectLst/>
        </p:spPr>
      </p:pic>
    </p:spTree>
  </p:cSld>
  <p:clrMapOvr>
    <a:masterClrMapping/>
  </p:clrMapOvr>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17;p6"/>
          <p:cNvSpPr>
            <a:extLst>
              <a:ext uri="smNativeData">
                <pr:smNativeData xmlns:pr="smNativeData" xmlns="smNativeData" val="SMDATA_15_Yt/QYxMAAAAlAAAAZgAAAA0AAAAAkAAAAEgAAACQAAAASAAAAAAAAAABAAAAAAAAAAEAAABQAAAAAAAAAAAA8D8AAAAAAADwPwAAAAAAAOA/AAAAAAAA4D8AAAAAAADgPwAAAAAAAOA/AAAAAAAA4D8AAAAAAADgPwAAAAAAAOA/AAAAAAAA4D8CAAAAjAAAAAEAAAAAAAAA/92yAP///wgAAAAAAAAAAAAAAAAAAAAAAAAAAAAAAAAAAAAAeAAAAAEAAABAAAAAAAAAAAAAAABaAAAAAAAAAAAAAAAAAAAAAAAAAAAAAAAAAAAAAAAAAAAAAAAAAAAAAAAAAAAAAAAAAAAAAAAAAAAAAAAAAAAAAAAAAAAAAAAAAAAAFAAAADwAAAABAAAAAAAAAO+GAAAo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92yAAAAAAEAAAAAAAAAAAAAAAAAAAAAAAAAAAAAAAAAAAAAAAAAAO+GAAB/f38AAAAAA8zMzADAwP8Af39/AAAAAAAAAAAAAAAAAAAAAAAAAAAAIQAAABgAAAAUAAAAlyYAAIUIAADYNgAAGRgAABAAAAAmAAAACAAAAP//////////"/>
              </a:ext>
            </a:extLst>
          </p:cNvSpPr>
          <p:nvPr/>
        </p:nvSpPr>
        <p:spPr>
          <a:xfrm>
            <a:off x="6273165" y="1384935"/>
            <a:ext cx="2642235" cy="2532380"/>
          </a:xfrm>
          <a:prstGeom prst="ellipse">
            <a:avLst/>
          </a:prstGeom>
          <a:solidFill>
            <a:srgbClr val="FFDDB2"/>
          </a:solidFill>
          <a:ln w="25400" cap="flat" cmpd="sng" algn="ctr">
            <a:solidFill>
              <a:srgbClr val="EF8600"/>
            </a:solidFill>
            <a:prstDash val="solid"/>
            <a:headEnd type="none"/>
            <a:tailEnd type="none"/>
          </a:ln>
          <a:effectLst/>
        </p:spPr>
        <p:txBody>
          <a:bodyPr vert="horz" wrap="square" lIns="91440" tIns="45720" rIns="91440" bIns="45720" numCol="1" spcCol="215900" anchor="ctr"/>
          <a:lstStyle/>
          <a:p>
            <a:pPr marL="0" marR="0" indent="0" algn="ctr">
              <a:lnSpc>
                <a:spcPct val="100000"/>
              </a:lnSpc>
              <a:spcBef>
                <a:spcPts val="0"/>
              </a:spcBef>
              <a:spcAft>
                <a:spcPts val="0"/>
              </a:spcAft>
              <a:buNone/>
            </a:pPr>
            <a:endParaRPr cap="none">
              <a:solidFill>
                <a:srgbClr val="FFFFFF"/>
              </a:solidFill>
            </a:endParaRPr>
          </a:p>
        </p:txBody>
      </p:sp>
      <p:sp>
        <p:nvSpPr>
          <p:cNvPr id="3" name="Google Shape;118;p6"/>
          <p:cNvSpPr>
            <a:extLst>
              <a:ext uri="smNativeData">
                <pr:smNativeData xmlns:pr="smNativeData" xmlns="smNativeData" val="SMDATA_15_Yt/QYxMAAAAlAAAAZgAAAA0AAAAAkAAAAEgAAACQAAAASAAAAAAAAAABAAAAAAAAAAEAAABQAAAAAAAAAAAA8D8AAAAAAADwPwAAAAAAAOA/AAAAAAAA4D8AAAAAAADgPwAAAAAAAOA/AAAAAAAA4D8AAAAAAADgPwAAAAAAAOA/AAAAAAAA4D8CAAAAjAAAAAEAAAAAAAAA9/+zAP///wgAAAAAAAAAAAAAAAAAAAAAAAAAAAAAAAAAAAAAeAAAAAEAAABAAAAAAAAAAAAAAABaAAAAAAAAAAAAAAAAAAAAAAAAAAAAAAAAAAAAAAAAAAAAAAAAAAAAAAAAAAAAAAAAAAAAAAAAAAAAAAAAAAAAAAAAAAAAAAAAAAAAFAAAADwAAAABAAAAAAAAAJGgAAAo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9/+zAAAAAAEAAAAAAAAAAAAAAAAAAAAAAAAAAAAAAAAAAAAAAAAAAJGgAAB/f38AAAAAA8zMzADAwP8Af39/AAAAAAAAAAAAAAAAAAAAAAAAAAAAIQAAABgAAAAUAAAAxxQAAIUIAAAIJQAAGRgAABAAAAAmAAAACAAAAP//////////"/>
              </a:ext>
            </a:extLst>
          </p:cNvSpPr>
          <p:nvPr/>
        </p:nvSpPr>
        <p:spPr>
          <a:xfrm>
            <a:off x="3377565" y="1384935"/>
            <a:ext cx="2642235" cy="2532380"/>
          </a:xfrm>
          <a:prstGeom prst="ellipse">
            <a:avLst/>
          </a:prstGeom>
          <a:solidFill>
            <a:srgbClr val="F7FFB3"/>
          </a:solidFill>
          <a:ln w="25400" cap="flat" cmpd="sng" algn="ctr">
            <a:solidFill>
              <a:srgbClr val="91A000"/>
            </a:solidFill>
            <a:prstDash val="solid"/>
            <a:headEnd type="none"/>
            <a:tailEnd type="none"/>
          </a:ln>
          <a:effectLst/>
        </p:spPr>
        <p:txBody>
          <a:bodyPr vert="horz" wrap="square" lIns="91440" tIns="45720" rIns="91440" bIns="45720" numCol="1" spcCol="215900" anchor="ctr"/>
          <a:lstStyle/>
          <a:p>
            <a:pPr marL="0" marR="0" indent="0" algn="ctr">
              <a:lnSpc>
                <a:spcPct val="100000"/>
              </a:lnSpc>
              <a:spcBef>
                <a:spcPts val="0"/>
              </a:spcBef>
              <a:spcAft>
                <a:spcPts val="0"/>
              </a:spcAft>
              <a:buNone/>
            </a:pPr>
            <a:endParaRPr cap="none">
              <a:solidFill>
                <a:srgbClr val="FFFFFF"/>
              </a:solidFill>
            </a:endParaRPr>
          </a:p>
        </p:txBody>
      </p:sp>
      <p:sp>
        <p:nvSpPr>
          <p:cNvPr id="4" name="Google Shape;119;p6"/>
          <p:cNvSpPr>
            <a:extLst>
              <a:ext uri="smNativeData">
                <pr:smNativeData xmlns:pr="smNativeData" xmlns="smNativeData" val="SMDATA_15_Yt/QYxMAAAAlAAAAZgAAAA0AAAAAkAAAAEgAAACQAAAASAAAAAAAAAABAAAAAAAAAAEAAABQAAAAAAAAAAAA8D8AAAAAAADwPwAAAAAAAOA/AAAAAAAA4D8AAAAAAADgPwAAAAAAAOA/AAAAAAAA4D8AAAAAAADgPwAAAAAAAOA/AAAAAAAA4D8CAAAAjAAAAAEAAAAAAAAAuvj/AP///wgAAAAAAAAAAAAAAAAAAAAAAAAAAAAAAAAAAAAAeAAAAAEAAABAAAAAAAAAAAAAAABaAAAAAAAAAAAAAAAAAAAAAAAAAAAAAAAAAAAAAAAAAAAAAAAAAAAAAAAAAAAAAAAAAAAAAAAAAAAAAAAAAAAAAAAAAAAAAAAAAAAAFAAAADwAAAABAAAAAAAAAACw8AAoAAAAAQAAACMAAAAjAAAAIwAAAB4AAAAAAAAASwAAAEsAAAAAAAAASwAAAEs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uvj/AAAAAAEAAAAAAAAAAAAAAAAAAAAAAAAAAAAAAAAAAAAAAAAAAACw8AB/f38AAAAAA8zMzADAwP8Af39/AAAAAAAAAAAAAAAAAAAAAAAAAAAAIQAAABgAAAAUAAAA9wIAAIUIAAA4EwAAGRgAABAAAAAmAAAACAAAAP//////////"/>
              </a:ext>
            </a:extLst>
          </p:cNvSpPr>
          <p:nvPr/>
        </p:nvSpPr>
        <p:spPr>
          <a:xfrm>
            <a:off x="481965" y="1384935"/>
            <a:ext cx="2642235" cy="2532380"/>
          </a:xfrm>
          <a:prstGeom prst="ellipse">
            <a:avLst/>
          </a:prstGeom>
          <a:solidFill>
            <a:srgbClr val="BAF8FF"/>
          </a:solidFill>
          <a:ln w="25400" cap="flat" cmpd="sng" algn="ctr">
            <a:solidFill>
              <a:srgbClr val="00B0F0"/>
            </a:solidFill>
            <a:prstDash val="solid"/>
            <a:headEnd type="none"/>
            <a:tailEnd type="none"/>
          </a:ln>
          <a:effectLst/>
        </p:spPr>
        <p:txBody>
          <a:bodyPr vert="horz" wrap="square" lIns="91440" tIns="45720" rIns="91440" bIns="45720" numCol="1" spcCol="215900" anchor="ctr"/>
          <a:lstStyle/>
          <a:p>
            <a:pPr marL="0" marR="0" indent="0" algn="ctr">
              <a:lnSpc>
                <a:spcPct val="100000"/>
              </a:lnSpc>
              <a:spcBef>
                <a:spcPts val="0"/>
              </a:spcBef>
              <a:spcAft>
                <a:spcPts val="0"/>
              </a:spcAft>
              <a:buNone/>
            </a:pPr>
            <a:endParaRPr cap="none">
              <a:solidFill>
                <a:srgbClr val="FFFFFF"/>
              </a:solidFill>
            </a:endParaRPr>
          </a:p>
        </p:txBody>
      </p:sp>
      <p:sp>
        <p:nvSpPr>
          <p:cNvPr id="5" name="Google Shape;120;p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6" name="Google Shape;121;p6"/>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25B-15F2-60B4-BC8D-E3E10CC34AB6}" type="slidenum">
              <a:rPr lang="it-it" sz="1000" cap="none">
                <a:solidFill>
                  <a:srgbClr val="FFFFFF"/>
                </a:solidFill>
                <a:latin typeface="Open Sans Light" pitchFamily="0" charset="0"/>
                <a:ea typeface="Open Sans Light" pitchFamily="0" charset="0"/>
                <a:cs typeface="Open Sans Light" pitchFamily="0" charset="0"/>
              </a:rPr>
              <a:t>‹#›</a:t>
            </a:fld>
            <a:endParaRPr sz="1000" cap="none">
              <a:solidFill>
                <a:srgbClr val="FFFFFF"/>
              </a:solidFill>
              <a:latin typeface="Open Sans Light" pitchFamily="0" charset="0"/>
              <a:ea typeface="Open Sans Light" pitchFamily="0" charset="0"/>
              <a:cs typeface="Open Sans Light" pitchFamily="0" charset="0"/>
            </a:endParaRPr>
          </a:p>
        </p:txBody>
      </p:sp>
      <p:sp>
        <p:nvSpPr>
          <p:cNvPr id="7" name="Google Shape;122;p6"/>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N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Categorie per gli esercizi</a:t>
            </a:r>
            <a:endParaRPr sz="1800" cap="none">
              <a:solidFill>
                <a:srgbClr val="40B9E6"/>
              </a:solidFill>
              <a:latin typeface="Montserrat ExtraLight" pitchFamily="0" charset="0"/>
              <a:ea typeface="Montserrat ExtraLight" pitchFamily="0" charset="0"/>
              <a:cs typeface="Montserrat ExtraLight" pitchFamily="0" charset="0"/>
            </a:endParaRPr>
          </a:p>
        </p:txBody>
      </p:sp>
      <p:pic>
        <p:nvPicPr>
          <p:cNvPr id="8" name="Google Shape;123;p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r6f1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9" name="Google Shape;124;p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IsaV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10" name="Google Shape;125;p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ek3x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NoGAAAiCwAAOhAAAIIUAAAQAAAAJgAAAAgAAAD//////////w=="/>
              </a:ext>
            </a:extLst>
          </p:cNvPicPr>
          <p:nvPr/>
        </p:nvPicPr>
        <p:blipFill>
          <a:blip r:embed="rId5"/>
          <a:stretch>
            <a:fillRect/>
          </a:stretch>
        </p:blipFill>
        <p:spPr>
          <a:xfrm>
            <a:off x="1113790" y="1809750"/>
            <a:ext cx="1524000" cy="1524000"/>
          </a:xfrm>
          <a:prstGeom prst="rect">
            <a:avLst/>
          </a:prstGeom>
          <a:noFill/>
          <a:ln>
            <a:noFill/>
          </a:ln>
          <a:effectLst/>
        </p:spPr>
      </p:pic>
      <p:pic>
        <p:nvPicPr>
          <p:cNvPr id="11" name="Google Shape;126;p6" descr="Immagine che contiene orologio, segnale&#10;&#10;Descrizione generata automaticamente"/>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HcYAAD4CgAA1yEAAFgUAAAQAAAAJgAAAAgAAAD//////////w=="/>
              </a:ext>
            </a:extLst>
          </p:cNvPicPr>
          <p:nvPr/>
        </p:nvPicPr>
        <p:blipFill>
          <a:blip r:embed="rId6"/>
          <a:stretch>
            <a:fillRect/>
          </a:stretch>
        </p:blipFill>
        <p:spPr>
          <a:xfrm>
            <a:off x="3977005" y="1783080"/>
            <a:ext cx="1524000" cy="1524000"/>
          </a:xfrm>
          <a:prstGeom prst="rect">
            <a:avLst/>
          </a:prstGeom>
          <a:noFill/>
          <a:ln>
            <a:noFill/>
          </a:ln>
          <a:effectLst/>
        </p:spPr>
      </p:pic>
      <p:pic>
        <p:nvPicPr>
          <p:cNvPr id="12" name="Google Shape;127;p6"/>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FIqAACfCwAAsjMAAP8UAAAQAAAAJgAAAAgAAAD//////////w=="/>
              </a:ext>
            </a:extLst>
          </p:cNvPicPr>
          <p:nvPr/>
        </p:nvPicPr>
        <p:blipFill>
          <a:blip r:embed="rId7"/>
          <a:stretch>
            <a:fillRect/>
          </a:stretch>
        </p:blipFill>
        <p:spPr>
          <a:xfrm>
            <a:off x="6879590" y="1889125"/>
            <a:ext cx="1524000" cy="1524000"/>
          </a:xfrm>
          <a:prstGeom prst="rect">
            <a:avLst/>
          </a:prstGeom>
          <a:noFill/>
          <a:ln>
            <a:noFill/>
          </a:ln>
          <a:effectLst/>
        </p:spPr>
      </p:pic>
    </p:spTree>
  </p:cSld>
  <p:clrMapOvr>
    <a:masterClrMapping/>
  </p:clrMapOvr>
  <p:timing>
    <p:tnLst>
      <p:par>
        <p:cTn id="1" dur="indefinite" restart="never" nodeType="tmRoot"/>
      </p:par>
    </p:tnLst>
  </p:timing>
</p:sld>
</file>

<file path=ppt/slides/slide6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75;p6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D9/f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Il progetto Hello world</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776;p60"/>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777;p60"/>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ICAA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9D9-97F2-60AF-BC8D-61FA17C34A34}"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778;p60"/>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779;p6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nhwI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780;p60"/>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BOFDj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781;p60"/>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E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4LAADpMwAAeRYAABAgAAAmAAAACAAAAP//////////"/>
              </a:ext>
            </a:extLst>
          </p:cNvSpPr>
          <p:nvPr/>
        </p:nvSpPr>
        <p:spPr>
          <a:xfrm>
            <a:off x="770890" y="1837690"/>
            <a:ext cx="7667625" cy="181546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Date come nome al progetto "Hello World" e cliccate «finish».</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Se non ci sono stati problemi dovreste trovare il vostro progetto "Hello World" nella barra laterale a sinistra.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Espandendola troverete due cartelle, JRE e src.</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In JRE ci sono le librerie base di Java caricate (non avete bisogno di toccare nulla)</a:t>
            </a:r>
          </a:p>
          <a:p>
            <a:pPr marL="285750" marR="0" indent="-285750" algn="l">
              <a:lnSpc>
                <a:spcPct val="100000"/>
              </a:lnSpc>
              <a:spcBef>
                <a:spcPts val="0"/>
              </a:spcBef>
              <a:spcAft>
                <a:spcPts val="0"/>
              </a:spcAft>
              <a:buClrTx/>
              <a:buSzPts val="1400"/>
              <a:buFont typeface="Arial" pitchFamily="2" charset="0"/>
              <a:buChar char="•"/>
            </a:pPr>
            <a:r>
              <a:rPr lang="it-it" b="1" cap="none">
                <a:latin typeface="Montserrat" pitchFamily="0" charset="0"/>
                <a:ea typeface="Montserrat" pitchFamily="0" charset="0"/>
                <a:cs typeface="Montserrat" pitchFamily="0" charset="0"/>
              </a:rPr>
              <a:t>src</a:t>
            </a:r>
            <a:r>
              <a:rPr lang="it-it" cap="none">
                <a:latin typeface="Montserrat" pitchFamily="0" charset="0"/>
                <a:ea typeface="Montserrat" pitchFamily="0" charset="0"/>
                <a:cs typeface="Montserrat" pitchFamily="0" charset="0"/>
              </a:rPr>
              <a:t> è la cartella dove inserirete il vostro codice. </a:t>
            </a:r>
          </a:p>
          <a:p>
            <a:pPr marL="0" marR="0" indent="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6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86;p6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8A//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Ultima cosa</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787;p61"/>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ICA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788;p61"/>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96D-23F2-60BF-BC8D-D5EA07C34A80}"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789;p61"/>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790;p6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rh8L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791;p6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x8Nn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8" name="Google Shape;792;p61"/>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NaDR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M4rAABPAgAAgjMAAOoIAAAQAAAAJgAAAAgAAAD//////////w=="/>
              </a:ext>
            </a:extLst>
          </p:cNvPicPr>
          <p:nvPr/>
        </p:nvPicPr>
        <p:blipFill>
          <a:blip r:embed="rId5"/>
          <a:stretch>
            <a:fillRect/>
          </a:stretch>
        </p:blipFill>
        <p:spPr>
          <a:xfrm>
            <a:off x="7120890" y="375285"/>
            <a:ext cx="1252220" cy="1073785"/>
          </a:xfrm>
          <a:prstGeom prst="rect">
            <a:avLst/>
          </a:prstGeom>
          <a:noFill/>
          <a:ln>
            <a:noFill/>
          </a:ln>
          <a:effectLst/>
        </p:spPr>
      </p:pic>
      <p:sp>
        <p:nvSpPr>
          <p:cNvPr id="9" name="Google Shape;793;p61"/>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gQAAGAMAADZMwAANhsAABAAAAAmAAAACAAAAP//////////"/>
              </a:ext>
            </a:extLst>
          </p:cNvSpPr>
          <p:nvPr/>
        </p:nvSpPr>
        <p:spPr>
          <a:xfrm>
            <a:off x="760730" y="2011680"/>
            <a:ext cx="7667625" cy="2411730"/>
          </a:xfrm>
          <a:prstGeom prst="rect">
            <a:avLst/>
          </a:prstGeom>
          <a:noFill/>
          <a:ln>
            <a:noFill/>
          </a:ln>
          <a:effectLst/>
        </p:spPr>
        <p:txBody>
          <a:bodyPr vert="horz" wrap="square" lIns="91440" tIns="91440" rIns="91440" bIns="91440" numCol="1" spcCol="215900" anchor="t"/>
          <a:lstStyle/>
          <a:p>
            <a:pPr marL="114300" marR="0" indent="0" algn="l">
              <a:lnSpc>
                <a:spcPct val="100000"/>
              </a:lnSpc>
              <a:spcBef>
                <a:spcPts val="0"/>
              </a:spcBef>
              <a:spcAft>
                <a:spcPts val="0"/>
              </a:spcAft>
              <a:buNone/>
            </a:pPr>
            <a:r>
              <a:rPr lang="it-it" sz="1600" cap="none">
                <a:solidFill>
                  <a:srgbClr val="595959"/>
                </a:solidFill>
                <a:latin typeface="Montserrat" pitchFamily="0" charset="0"/>
                <a:ea typeface="Montserrat" pitchFamily="0" charset="0"/>
                <a:cs typeface="Montserrat" pitchFamily="0" charset="0"/>
              </a:rPr>
              <a:t>Ogni programma Java per poter essere eseguito deve possedere almeno una classe contenente il metodo </a:t>
            </a:r>
            <a:r>
              <a:rPr lang="it-it" sz="1600" b="1" cap="none">
                <a:solidFill>
                  <a:srgbClr val="595959"/>
                </a:solidFill>
                <a:latin typeface="Montserrat" pitchFamily="0" charset="0"/>
                <a:ea typeface="Montserrat" pitchFamily="0" charset="0"/>
                <a:cs typeface="Montserrat" pitchFamily="0" charset="0"/>
              </a:rPr>
              <a:t>main</a:t>
            </a:r>
            <a:endParaRPr sz="1600" b="1" cap="none">
              <a:solidFill>
                <a:srgbClr val="595959"/>
              </a:solidFill>
              <a:latin typeface="Montserrat" pitchFamily="0" charset="0"/>
              <a:ea typeface="Montserrat" pitchFamily="0" charset="0"/>
              <a:cs typeface="Montserrat" pitchFamily="0" charset="0"/>
            </a:endParaRPr>
          </a:p>
          <a:p>
            <a:pPr marL="457200" marR="0" indent="-165100" algn="l">
              <a:lnSpc>
                <a:spcPct val="100000"/>
              </a:lnSpc>
              <a:spcBef>
                <a:spcPts val="0"/>
              </a:spcBef>
              <a:spcAft>
                <a:spcPts val="0"/>
              </a:spcAft>
              <a:buNone/>
            </a:pPr>
            <a:endParaRPr sz="1600" cap="none">
              <a:solidFill>
                <a:srgbClr val="595959"/>
              </a:solidFill>
              <a:latin typeface="Montserrat" pitchFamily="0" charset="0"/>
              <a:ea typeface="Montserrat" pitchFamily="0" charset="0"/>
              <a:cs typeface="Montserrat" pitchFamily="0" charset="0"/>
            </a:endParaRPr>
          </a:p>
          <a:p>
            <a:pPr marL="114300" marR="0" indent="0" algn="l">
              <a:lnSpc>
                <a:spcPct val="100000"/>
              </a:lnSpc>
              <a:spcBef>
                <a:spcPts val="0"/>
              </a:spcBef>
              <a:spcAft>
                <a:spcPts val="0"/>
              </a:spcAft>
              <a:buNone/>
            </a:pPr>
            <a:r>
              <a:rPr lang="it-it" sz="1600" cap="none">
                <a:solidFill>
                  <a:srgbClr val="595959"/>
                </a:solidFill>
                <a:latin typeface="Montserrat" pitchFamily="0" charset="0"/>
                <a:ea typeface="Montserrat" pitchFamily="0" charset="0"/>
                <a:cs typeface="Montserrat" pitchFamily="0" charset="0"/>
              </a:rPr>
              <a:t>Questo metodo sarà l’accesso per la JVM al nostro programma.</a:t>
            </a:r>
          </a:p>
        </p:txBody>
      </p:sp>
    </p:spTree>
  </p:cSld>
  <p:clrMapOvr>
    <a:masterClrMapping/>
  </p:clrMapOvr>
  <p:timing>
    <p:tnLst>
      <p:par>
        <p:cTn id="1" dur="indefinite" restart="never" nodeType="tmRoot"/>
      </p:par>
    </p:tnLst>
  </p:timing>
</p:sld>
</file>

<file path=ppt/slides/slide6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798;p6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BZZV1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Il metodo main</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799;p62"/>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G7WrN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800;p62"/>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OFRa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1B5C-12F2-60ED-BC8D-E4B855C34AB1}"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801;p62"/>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802;p6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LHM8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803;p6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K68xS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8" name="Google Shape;804;p6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0NBGg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M4rAABPAgAAgjMAAOoIAAAQAAAAJgAAAAgAAAD//////////w=="/>
              </a:ext>
            </a:extLst>
          </p:cNvPicPr>
          <p:nvPr/>
        </p:nvPicPr>
        <p:blipFill>
          <a:blip r:embed="rId5"/>
          <a:stretch>
            <a:fillRect/>
          </a:stretch>
        </p:blipFill>
        <p:spPr>
          <a:xfrm>
            <a:off x="7120890" y="375285"/>
            <a:ext cx="1252220" cy="1073785"/>
          </a:xfrm>
          <a:prstGeom prst="rect">
            <a:avLst/>
          </a:prstGeom>
          <a:noFill/>
          <a:ln>
            <a:noFill/>
          </a:ln>
          <a:effectLst/>
        </p:spPr>
      </p:pic>
      <p:sp>
        <p:nvSpPr>
          <p:cNvPr id="9" name="Google Shape;805;p62"/>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SYF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x0AAGAMAADZMwAANhsAABAAAAAmAAAACAAAAP//////////"/>
              </a:ext>
            </a:extLst>
          </p:cNvSpPr>
          <p:nvPr/>
        </p:nvSpPr>
        <p:spPr>
          <a:xfrm>
            <a:off x="4736465" y="2011680"/>
            <a:ext cx="3691890" cy="2411730"/>
          </a:xfrm>
          <a:prstGeom prst="rect">
            <a:avLst/>
          </a:prstGeom>
          <a:noFill/>
          <a:ln>
            <a:noFill/>
          </a:ln>
          <a:effectLst/>
        </p:spPr>
        <p:txBody>
          <a:bodyPr vert="horz" wrap="square" lIns="91440" tIns="91440" rIns="91440" bIns="91440" numCol="1" spcCol="215900" anchor="t"/>
          <a:lstStyle/>
          <a:p>
            <a:pPr marL="114300" marR="0" indent="0" algn="l">
              <a:lnSpc>
                <a:spcPct val="100000"/>
              </a:lnSpc>
              <a:spcBef>
                <a:spcPts val="0"/>
              </a:spcBef>
              <a:spcAft>
                <a:spcPts val="0"/>
              </a:spcAft>
              <a:buNone/>
            </a:pPr>
            <a:r>
              <a:rPr lang="it-it" sz="1600" cap="none">
                <a:solidFill>
                  <a:srgbClr val="595959"/>
                </a:solidFill>
                <a:latin typeface="Montserrat" pitchFamily="0" charset="0"/>
                <a:ea typeface="Montserrat" pitchFamily="0" charset="0"/>
                <a:cs typeface="Montserrat" pitchFamily="0" charset="0"/>
              </a:rPr>
              <a:t>C’è una sintassi ben precisa per indicare quale è il metodo </a:t>
            </a:r>
            <a:r>
              <a:rPr lang="it-it" sz="1600" b="1" cap="none">
                <a:solidFill>
                  <a:srgbClr val="595959"/>
                </a:solidFill>
                <a:latin typeface="Montserrat" pitchFamily="0" charset="0"/>
                <a:ea typeface="Montserrat" pitchFamily="0" charset="0"/>
                <a:cs typeface="Montserrat" pitchFamily="0" charset="0"/>
              </a:rPr>
              <a:t>main</a:t>
            </a:r>
            <a:endParaRPr sz="1600" b="1" cap="none">
              <a:solidFill>
                <a:srgbClr val="595959"/>
              </a:solidFill>
              <a:latin typeface="Montserrat" pitchFamily="0" charset="0"/>
              <a:ea typeface="Montserrat" pitchFamily="0" charset="0"/>
              <a:cs typeface="Montserrat" pitchFamily="0" charset="0"/>
            </a:endParaRPr>
          </a:p>
          <a:p>
            <a:pPr marL="114300" marR="0" indent="0" algn="l">
              <a:lnSpc>
                <a:spcPct val="100000"/>
              </a:lnSpc>
              <a:spcBef>
                <a:spcPts val="0"/>
              </a:spcBef>
              <a:spcAft>
                <a:spcPts val="0"/>
              </a:spcAft>
              <a:buNone/>
            </a:pPr>
            <a:r>
              <a:rPr lang="it-it" sz="1600" cap="none">
                <a:solidFill>
                  <a:srgbClr val="595959"/>
                </a:solidFill>
                <a:latin typeface="Montserrat" pitchFamily="0" charset="0"/>
                <a:ea typeface="Montserrat" pitchFamily="0" charset="0"/>
                <a:cs typeface="Montserrat" pitchFamily="0" charset="0"/>
              </a:rPr>
              <a:t>Per il momento limitatevi ad impararla, più avanti nel corso capirete da soli il significato e il perché di queste parole.</a:t>
            </a:r>
          </a:p>
        </p:txBody>
      </p:sp>
      <p:pic>
        <p:nvPicPr>
          <p:cNvPr id="10" name="Google Shape;806;p62"/>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N6LX+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MEAADHDgAAxxsAAL8TAAAQAAAAJgAAAAgAAAD//////////w=="/>
              </a:ext>
            </a:extLst>
          </p:cNvPicPr>
          <p:nvPr/>
        </p:nvPicPr>
        <p:blipFill>
          <a:blip r:embed="rId6"/>
          <a:stretch>
            <a:fillRect/>
          </a:stretch>
        </p:blipFill>
        <p:spPr>
          <a:xfrm>
            <a:off x="713105" y="2402205"/>
            <a:ext cx="3802380" cy="807720"/>
          </a:xfrm>
          <a:prstGeom prst="rect">
            <a:avLst/>
          </a:prstGeom>
          <a:noFill/>
          <a:ln>
            <a:noFill/>
          </a:ln>
          <a:effectLst/>
        </p:spPr>
      </p:pic>
    </p:spTree>
  </p:cSld>
  <p:clrMapOvr>
    <a:masterClrMapping/>
  </p:clrMapOvr>
  <p:timing>
    <p:tnLst>
      <p:par>
        <p:cTn id="1" dur="indefinite" restart="never" nodeType="tmRoot"/>
      </p:par>
    </p:tnLst>
  </p:timing>
</p:sld>
</file>

<file path=ppt/slides/slide6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811;p6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Nuova Classe in Intellij</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812;p63"/>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xYPQ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813;p63"/>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PXENm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2E18-56F2-60D8-BC8D-A08D60C34AF5}"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814;p63"/>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Dum3I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815;p6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CDDrk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816;p6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KoB9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817;p63"/>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tLTE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ch8AAOAOAABAOAAAxBAAABAgAAAmAAAACAAAAP//////////"/>
              </a:ext>
            </a:extLst>
          </p:cNvSpPr>
          <p:nvPr/>
        </p:nvSpPr>
        <p:spPr>
          <a:xfrm>
            <a:off x="5111750" y="2418080"/>
            <a:ext cx="4032250" cy="307340"/>
          </a:xfrm>
          <a:prstGeom prst="rect">
            <a:avLst/>
          </a:prstGeom>
          <a:noFill/>
          <a:ln>
            <a:noFill/>
          </a:ln>
          <a:effectLst/>
        </p:spPr>
        <p:txBody>
          <a:bodyPr vert="horz" wrap="square" lIns="91440" tIns="45720" rIns="91440" bIns="45720" numCol="1" spcCol="215900" anchor="t"/>
          <a:lstStyle/>
          <a:p>
            <a:pPr marL="0" marR="0" indent="0" algn="l">
              <a:lnSpc>
                <a:spcPct val="100000"/>
              </a:lnSpc>
              <a:spcBef>
                <a:spcPts val="0"/>
              </a:spcBef>
              <a:spcAft>
                <a:spcPts val="0"/>
              </a:spcAft>
              <a:buNone/>
            </a:pPr>
            <a:r>
              <a:rPr lang="it-it" cap="none">
                <a:latin typeface="Montserrat" pitchFamily="0" charset="0"/>
                <a:ea typeface="Montserrat" pitchFamily="0" charset="0"/>
                <a:cs typeface="Montserrat" pitchFamily="0" charset="0"/>
              </a:rPr>
              <a:t>Tasto destro =&gt; new =&gt; Java Class</a:t>
            </a:r>
          </a:p>
        </p:txBody>
      </p:sp>
      <p:pic>
        <p:nvPicPr>
          <p:cNvPr id="9" name="Google Shape;818;p63"/>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rWPi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BIJAAAvBwAAUxoAAIYbAAAQAAAAJgAAAAgAAAD//////////w=="/>
              </a:ext>
            </a:extLst>
          </p:cNvPicPr>
          <p:nvPr/>
        </p:nvPicPr>
        <p:blipFill>
          <a:blip r:embed="rId5"/>
          <a:stretch>
            <a:fillRect/>
          </a:stretch>
        </p:blipFill>
        <p:spPr>
          <a:xfrm>
            <a:off x="1474470" y="1167765"/>
            <a:ext cx="2804795" cy="3306445"/>
          </a:xfrm>
          <a:prstGeom prst="rect">
            <a:avLst/>
          </a:prstGeom>
          <a:noFill/>
          <a:ln>
            <a:noFill/>
          </a:ln>
          <a:effectLst/>
        </p:spPr>
      </p:pic>
    </p:spTree>
  </p:cSld>
  <p:clrMapOvr>
    <a:masterClrMapping/>
  </p:clrMapOvr>
  <p:timing>
    <p:tnLst>
      <p:par>
        <p:cTn id="1" dur="indefinite" restart="never" nodeType="tmRoot"/>
      </p:par>
    </p:tnLst>
  </p:timing>
</p:sld>
</file>

<file path=ppt/slides/slide6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823;p6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E4YB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Hello World</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824;p64"/>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KOLr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825;p64"/>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40AD-E3F2-60B6-BC8D-15E30EC34A40}"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826;p64"/>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827;p6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u36ji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828;p64"/>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45Suh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829;p64"/>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J4NJt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wQAAIsJAADpMwAAYRgAABAAAAAmAAAACAAAAP//////////"/>
              </a:ext>
            </a:extLst>
          </p:cNvSpPr>
          <p:nvPr/>
        </p:nvSpPr>
        <p:spPr>
          <a:xfrm>
            <a:off x="781685" y="1551305"/>
            <a:ext cx="7656830" cy="2411730"/>
          </a:xfrm>
          <a:prstGeom prst="rect">
            <a:avLst/>
          </a:prstGeom>
          <a:noFill/>
          <a:ln>
            <a:noFill/>
          </a:ln>
          <a:effectLst/>
        </p:spPr>
        <p:txBody>
          <a:bodyPr vert="horz" wrap="square" lIns="91440" tIns="91440" rIns="91440" bIns="91440" numCol="1" spcCol="215900" anchor="t"/>
          <a:lstStyle/>
          <a:p>
            <a:pPr marL="114300" marR="0" indent="0" algn="l">
              <a:lnSpc>
                <a:spcPct val="80000"/>
              </a:lnSpc>
              <a:spcBef>
                <a:spcPts val="0"/>
              </a:spcBef>
              <a:spcAft>
                <a:spcPts val="0"/>
              </a:spcAft>
              <a:buNone/>
              <a:defRPr sz="1190" cap="none"/>
            </a:pPr>
            <a:r>
              <a:rPr lang="it-it" sz="1360" cap="none">
                <a:solidFill>
                  <a:srgbClr val="595959"/>
                </a:solidFill>
                <a:latin typeface="Montserrat" pitchFamily="0" charset="0"/>
                <a:ea typeface="Montserrat" pitchFamily="0" charset="0"/>
                <a:cs typeface="Montserrat" pitchFamily="0" charset="0"/>
              </a:rPr>
              <a:t>Il nostro obiettivo sarà quello di scrivere un programma che stamperà sulla console (la barra in basso) la scritta "Hello World!»</a:t>
            </a:r>
          </a:p>
          <a:p>
            <a:pPr marL="114300" marR="0" indent="0" algn="l">
              <a:lnSpc>
                <a:spcPct val="80000"/>
              </a:lnSpc>
              <a:spcBef>
                <a:spcPts val="0"/>
              </a:spcBef>
              <a:spcAft>
                <a:spcPts val="0"/>
              </a:spcAft>
              <a:buNone/>
              <a:defRPr sz="1190" cap="none"/>
            </a:pPr>
            <a:endParaRPr sz="1360" cap="none">
              <a:solidFill>
                <a:srgbClr val="595959"/>
              </a:solidFill>
              <a:latin typeface="Montserrat" pitchFamily="0" charset="0"/>
              <a:ea typeface="Montserrat" pitchFamily="0" charset="0"/>
              <a:cs typeface="Montserrat" pitchFamily="0" charset="0"/>
            </a:endParaRPr>
          </a:p>
          <a:p>
            <a:pPr marL="114300" marR="0" indent="0" algn="l">
              <a:lnSpc>
                <a:spcPct val="80000"/>
              </a:lnSpc>
              <a:spcBef>
                <a:spcPts val="0"/>
              </a:spcBef>
              <a:spcAft>
                <a:spcPts val="0"/>
              </a:spcAft>
              <a:buNone/>
              <a:defRPr sz="1190" cap="none"/>
            </a:pPr>
            <a:r>
              <a:rPr lang="it-it" sz="1360" cap="none">
                <a:solidFill>
                  <a:srgbClr val="595959"/>
                </a:solidFill>
                <a:latin typeface="Montserrat" pitchFamily="0" charset="0"/>
                <a:ea typeface="Montserrat" pitchFamily="0" charset="0"/>
                <a:cs typeface="Montserrat" pitchFamily="0" charset="0"/>
              </a:rPr>
              <a:t>Chiamate la classe "HelloWorld" </a:t>
            </a:r>
          </a:p>
          <a:p>
            <a:pPr marL="114300" marR="0" indent="0" algn="l">
              <a:lnSpc>
                <a:spcPct val="80000"/>
              </a:lnSpc>
              <a:spcBef>
                <a:spcPts val="0"/>
              </a:spcBef>
              <a:spcAft>
                <a:spcPts val="0"/>
              </a:spcAft>
              <a:buNone/>
              <a:defRPr sz="1190" cap="none"/>
            </a:pPr>
            <a:endParaRPr sz="1360" cap="none">
              <a:solidFill>
                <a:srgbClr val="595959"/>
              </a:solidFill>
              <a:latin typeface="Montserrat" pitchFamily="0" charset="0"/>
              <a:ea typeface="Montserrat" pitchFamily="0" charset="0"/>
              <a:cs typeface="Montserrat" pitchFamily="0" charset="0"/>
            </a:endParaRPr>
          </a:p>
          <a:p>
            <a:pPr marL="114300" marR="0" indent="0" algn="l">
              <a:lnSpc>
                <a:spcPct val="80000"/>
              </a:lnSpc>
              <a:spcBef>
                <a:spcPts val="0"/>
              </a:spcBef>
              <a:spcAft>
                <a:spcPts val="0"/>
              </a:spcAft>
              <a:buNone/>
              <a:defRPr sz="1190" cap="none"/>
            </a:pPr>
            <a:r>
              <a:rPr lang="it-it" sz="1360" cap="none">
                <a:solidFill>
                  <a:srgbClr val="595959"/>
                </a:solidFill>
                <a:latin typeface="Montserrat" pitchFamily="0" charset="0"/>
                <a:ea typeface="Montserrat" pitchFamily="0" charset="0"/>
                <a:cs typeface="Montserrat" pitchFamily="0" charset="0"/>
              </a:rPr>
              <a:t>Aggiungete un metodo main copiando il pezzo di codice della slide precedente</a:t>
            </a:r>
          </a:p>
          <a:p>
            <a:pPr marL="114300" marR="0" indent="0" algn="l">
              <a:lnSpc>
                <a:spcPct val="80000"/>
              </a:lnSpc>
              <a:spcBef>
                <a:spcPts val="0"/>
              </a:spcBef>
              <a:spcAft>
                <a:spcPts val="0"/>
              </a:spcAft>
              <a:buNone/>
              <a:defRPr sz="1190" cap="none"/>
            </a:pPr>
            <a:endParaRPr sz="1360" cap="none">
              <a:solidFill>
                <a:srgbClr val="595959"/>
              </a:solidFill>
              <a:latin typeface="Montserrat" pitchFamily="0" charset="0"/>
              <a:ea typeface="Montserrat" pitchFamily="0" charset="0"/>
              <a:cs typeface="Montserrat" pitchFamily="0" charset="0"/>
            </a:endParaRPr>
          </a:p>
          <a:p>
            <a:pPr marL="114300" marR="0" indent="0" algn="l">
              <a:lnSpc>
                <a:spcPct val="80000"/>
              </a:lnSpc>
              <a:spcBef>
                <a:spcPts val="0"/>
              </a:spcBef>
              <a:spcAft>
                <a:spcPts val="0"/>
              </a:spcAft>
              <a:buNone/>
              <a:defRPr sz="1190" cap="none"/>
            </a:pPr>
            <a:r>
              <a:rPr lang="it-it" sz="1360" cap="none">
                <a:solidFill>
                  <a:srgbClr val="595959"/>
                </a:solidFill>
                <a:latin typeface="Montserrat" pitchFamily="0" charset="0"/>
                <a:ea typeface="Montserrat" pitchFamily="0" charset="0"/>
                <a:cs typeface="Montserrat" pitchFamily="0" charset="0"/>
              </a:rPr>
              <a:t>L’istruzione che permette di </a:t>
            </a:r>
            <a:r>
              <a:rPr lang="it-it" sz="1360" u="sng" cap="none">
                <a:solidFill>
                  <a:srgbClr val="595959"/>
                </a:solidFill>
                <a:latin typeface="Montserrat" pitchFamily="0" charset="0"/>
                <a:ea typeface="Montserrat" pitchFamily="0" charset="0"/>
                <a:cs typeface="Montserrat" pitchFamily="0" charset="0"/>
              </a:rPr>
              <a:t>scrivere sulla console</a:t>
            </a:r>
            <a:r>
              <a:rPr lang="it-it" sz="1360" cap="none">
                <a:solidFill>
                  <a:srgbClr val="595959"/>
                </a:solidFill>
                <a:latin typeface="Montserrat" pitchFamily="0" charset="0"/>
                <a:ea typeface="Montserrat" pitchFamily="0" charset="0"/>
                <a:cs typeface="Montserrat" pitchFamily="0" charset="0"/>
              </a:rPr>
              <a:t> è: </a:t>
            </a:r>
            <a:r>
              <a:rPr lang="it-it" sz="1360" i="1" cap="none">
                <a:solidFill>
                  <a:srgbClr val="595959"/>
                </a:solidFill>
                <a:latin typeface="Montserrat" pitchFamily="0" charset="0"/>
                <a:ea typeface="Montserrat" pitchFamily="0" charset="0"/>
                <a:cs typeface="Montserrat" pitchFamily="0" charset="0"/>
              </a:rPr>
              <a:t>System.Out.println()</a:t>
            </a:r>
            <a:r>
              <a:rPr lang="it-it" sz="1360" cap="none">
                <a:solidFill>
                  <a:srgbClr val="595959"/>
                </a:solidFill>
                <a:latin typeface="Montserrat" pitchFamily="0" charset="0"/>
                <a:ea typeface="Montserrat" pitchFamily="0" charset="0"/>
                <a:cs typeface="Montserrat" pitchFamily="0" charset="0"/>
              </a:rPr>
              <a:t>;</a:t>
            </a:r>
          </a:p>
          <a:p>
            <a:pPr marL="114300" marR="0" indent="0" algn="l">
              <a:lnSpc>
                <a:spcPct val="80000"/>
              </a:lnSpc>
              <a:spcBef>
                <a:spcPts val="0"/>
              </a:spcBef>
              <a:spcAft>
                <a:spcPts val="0"/>
              </a:spcAft>
              <a:buNone/>
              <a:defRPr sz="1190" cap="none"/>
            </a:pPr>
            <a:endParaRPr sz="1360" cap="none">
              <a:solidFill>
                <a:srgbClr val="595959"/>
              </a:solidFill>
              <a:latin typeface="Montserrat" pitchFamily="0" charset="0"/>
              <a:ea typeface="Montserrat" pitchFamily="0" charset="0"/>
              <a:cs typeface="Montserrat" pitchFamily="0" charset="0"/>
            </a:endParaRPr>
          </a:p>
          <a:p>
            <a:pPr marL="114300" marR="0" indent="0" algn="l">
              <a:lnSpc>
                <a:spcPct val="80000"/>
              </a:lnSpc>
              <a:spcBef>
                <a:spcPts val="0"/>
              </a:spcBef>
              <a:spcAft>
                <a:spcPts val="0"/>
              </a:spcAft>
              <a:buNone/>
              <a:defRPr sz="1190" cap="none"/>
            </a:pPr>
            <a:r>
              <a:rPr lang="it-it" sz="1360" cap="none">
                <a:solidFill>
                  <a:srgbClr val="595959"/>
                </a:solidFill>
                <a:latin typeface="Montserrat" pitchFamily="0" charset="0"/>
                <a:ea typeface="Montserrat" pitchFamily="0" charset="0"/>
                <a:cs typeface="Montserrat" pitchFamily="0" charset="0"/>
              </a:rPr>
              <a:t>Scrivete l’istruzione per scrivere e inserite la stringa "Hello World!" dentro le parentesi tonde.</a:t>
            </a:r>
          </a:p>
          <a:p>
            <a:pPr marL="114300" marR="0" indent="0" algn="l">
              <a:lnSpc>
                <a:spcPct val="80000"/>
              </a:lnSpc>
              <a:spcBef>
                <a:spcPts val="0"/>
              </a:spcBef>
              <a:spcAft>
                <a:spcPts val="0"/>
              </a:spcAft>
              <a:buNone/>
              <a:defRPr sz="1190" cap="none"/>
            </a:pPr>
            <a:endParaRPr sz="1360" cap="none">
              <a:solidFill>
                <a:srgbClr val="595959"/>
              </a:solidFill>
              <a:latin typeface="Montserrat" pitchFamily="0" charset="0"/>
              <a:ea typeface="Montserrat" pitchFamily="0" charset="0"/>
              <a:cs typeface="Montserrat" pitchFamily="0" charset="0"/>
            </a:endParaRPr>
          </a:p>
          <a:p>
            <a:pPr marL="114300" marR="0" indent="0" algn="l">
              <a:lnSpc>
                <a:spcPct val="80000"/>
              </a:lnSpc>
              <a:spcBef>
                <a:spcPts val="0"/>
              </a:spcBef>
              <a:spcAft>
                <a:spcPts val="0"/>
              </a:spcAft>
              <a:buNone/>
              <a:defRPr sz="1190" cap="none"/>
            </a:pPr>
            <a:r>
              <a:rPr lang="it-it" sz="1360" cap="none">
                <a:solidFill>
                  <a:srgbClr val="595959"/>
                </a:solidFill>
                <a:latin typeface="Montserrat" pitchFamily="0" charset="0"/>
                <a:ea typeface="Montserrat" pitchFamily="0" charset="0"/>
                <a:cs typeface="Montserrat" pitchFamily="0" charset="0"/>
              </a:rPr>
              <a:t>Ora premete il tasto verde con il play bianco per avviare il vostro programma.</a:t>
            </a:r>
          </a:p>
          <a:p>
            <a:pPr marL="114300" marR="0" indent="0" algn="l">
              <a:lnSpc>
                <a:spcPct val="80000"/>
              </a:lnSpc>
              <a:spcBef>
                <a:spcPts val="0"/>
              </a:spcBef>
              <a:spcAft>
                <a:spcPts val="0"/>
              </a:spcAft>
              <a:buNone/>
              <a:defRPr sz="1190" cap="none"/>
            </a:pPr>
            <a:endParaRPr sz="1360" cap="none">
              <a:solidFill>
                <a:srgbClr val="595959"/>
              </a:solidFill>
              <a:latin typeface="Montserrat" pitchFamily="0" charset="0"/>
              <a:ea typeface="Montserrat" pitchFamily="0" charset="0"/>
              <a:cs typeface="Montserrat" pitchFamily="0" charset="0"/>
            </a:endParaRPr>
          </a:p>
          <a:p>
            <a:pPr marL="114300" marR="0" indent="0" algn="l">
              <a:lnSpc>
                <a:spcPct val="80000"/>
              </a:lnSpc>
              <a:spcBef>
                <a:spcPts val="0"/>
              </a:spcBef>
              <a:spcAft>
                <a:spcPts val="0"/>
              </a:spcAft>
              <a:buNone/>
              <a:defRPr sz="1190" cap="none"/>
            </a:pPr>
            <a:endParaRPr sz="1360" cap="none">
              <a:solidFill>
                <a:srgbClr val="595959"/>
              </a:solidFill>
              <a:latin typeface="Montserrat" pitchFamily="0" charset="0"/>
              <a:ea typeface="Montserrat" pitchFamily="0" charset="0"/>
              <a:cs typeface="Montserrat" pitchFamily="0" charset="0"/>
            </a:endParaRPr>
          </a:p>
          <a:p>
            <a:pPr marL="114300" marR="0" indent="0" algn="l">
              <a:lnSpc>
                <a:spcPct val="80000"/>
              </a:lnSpc>
              <a:spcBef>
                <a:spcPts val="0"/>
              </a:spcBef>
              <a:spcAft>
                <a:spcPts val="0"/>
              </a:spcAft>
              <a:buNone/>
              <a:defRPr sz="1190" cap="none"/>
            </a:pPr>
            <a:endParaRPr sz="1360" cap="none">
              <a:solidFill>
                <a:srgbClr val="595959"/>
              </a:solidFill>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6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834;p6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Hello World</a:t>
            </a:r>
            <a:endParaRPr sz="1800" b="1" cap="none">
              <a:solidFill>
                <a:srgbClr val="40B9E6"/>
              </a:solidFill>
              <a:latin typeface="Montserrat" pitchFamily="0" charset="0"/>
              <a:ea typeface="Montserrat" pitchFamily="0" charset="0"/>
              <a:cs typeface="Montserrat" pitchFamily="0" charset="0"/>
            </a:endParaRPr>
          </a:p>
        </p:txBody>
      </p:sp>
      <p:sp>
        <p:nvSpPr>
          <p:cNvPr id="3" name="Google Shape;835;p65"/>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C5Ns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4" name="Google Shape;836;p65"/>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7760-2EF2-6081-BC8D-D8D439C34A8D}" type="slidenum">
              <a:rPr lang="it-it" sz="1000" cap="none">
                <a:solidFill>
                  <a:srgbClr val="AB8C7F"/>
                </a:solidFill>
                <a:latin typeface="Open Sans Light" pitchFamily="0" charset="0"/>
                <a:ea typeface="Open Sans Light" pitchFamily="0" charset="0"/>
                <a:cs typeface="Open Sans Light" pitchFamily="0" charset="0"/>
              </a:rPr>
              <a:t>‹#›</a:t>
            </a:fld>
            <a:endParaRPr sz="1000" cap="none">
              <a:solidFill>
                <a:srgbClr val="AB8C7F"/>
              </a:solidFill>
              <a:latin typeface="Open Sans Light" pitchFamily="0" charset="0"/>
              <a:ea typeface="Open Sans Light" pitchFamily="0" charset="0"/>
              <a:cs typeface="Open Sans Light" pitchFamily="0" charset="0"/>
            </a:endParaRPr>
          </a:p>
        </p:txBody>
      </p:sp>
      <p:sp>
        <p:nvSpPr>
          <p:cNvPr id="5" name="Google Shape;837;p65"/>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MX///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wUAAIoWAABdDQAAUxwAABAAAAAmAAAACAAAAP//////////"/>
              </a:ext>
            </a:extLst>
          </p:cNvSpPr>
          <p:nvPr/>
        </p:nvSpPr>
        <p:spPr>
          <a:xfrm>
            <a:off x="855345" y="3663950"/>
            <a:ext cx="1316990" cy="940435"/>
          </a:xfrm>
          <a:prstGeom prst="rect">
            <a:avLst/>
          </a:prstGeom>
          <a:noFill/>
          <a:ln>
            <a:noFill/>
          </a:ln>
          <a:effectLst/>
        </p:spPr>
        <p:txBody>
          <a:bodyPr vert="horz" wrap="square" lIns="91440" tIns="91440" rIns="91440" bIns="91440" numCol="1" spcCol="215900" anchor="t"/>
          <a:lstStyle/>
          <a:p>
            <a:pPr marL="0" marR="0" indent="0" algn="l">
              <a:lnSpc>
                <a:spcPct val="90000"/>
              </a:lnSpc>
              <a:spcBef>
                <a:spcPts val="0"/>
              </a:spcBef>
              <a:spcAft>
                <a:spcPts val="0"/>
              </a:spcAft>
              <a:buNone/>
            </a:pPr>
            <a:endParaRPr sz="800" cap="none">
              <a:solidFill>
                <a:srgbClr val="00012E"/>
              </a:solidFill>
              <a:latin typeface="Open Sans Light" pitchFamily="0" charset="0"/>
              <a:ea typeface="Open Sans Light" pitchFamily="0" charset="0"/>
              <a:cs typeface="Open Sans Light" pitchFamily="0" charset="0"/>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a:p>
            <a:pPr marL="0" marR="0" indent="0" algn="l">
              <a:lnSpc>
                <a:spcPct val="90000"/>
              </a:lnSpc>
              <a:spcBef>
                <a:spcPts val="0"/>
              </a:spcBef>
              <a:spcAft>
                <a:spcPts val="0"/>
              </a:spcAft>
              <a:buNone/>
            </a:pPr>
            <a:endParaRPr sz="800" cap="none">
              <a:solidFill>
                <a:srgbClr val="00012E"/>
              </a:solidFill>
            </a:endParaRPr>
          </a:p>
        </p:txBody>
      </p:sp>
      <p:pic>
        <p:nvPicPr>
          <p:cNvPr id="6" name="Google Shape;838;p6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uVwK9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7" name="Google Shape;839;p6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wrgBd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8" name="Google Shape;840;p65"/>
          <p:cNvSpPr>
            <a:extLst>
              <a:ext uri="smNativeData">
                <pr:smNativeData xmlns:pr="smNativeData" xmlns="smNativeData" val="SMDATA_15_Yt/QYxMAAAAlAAAAZAAAAA0AAAAAkAAAAJAAAACQAAAAk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SIAAHQKAADpMwAAFxcAABAAAAAmAAAACAAAAP//////////"/>
              </a:ext>
            </a:extLst>
          </p:cNvSpPr>
          <p:nvPr/>
        </p:nvSpPr>
        <p:spPr>
          <a:xfrm>
            <a:off x="5596255" y="1699260"/>
            <a:ext cx="2842260" cy="2054225"/>
          </a:xfrm>
          <a:prstGeom prst="rect">
            <a:avLst/>
          </a:prstGeom>
          <a:noFill/>
          <a:ln>
            <a:noFill/>
          </a:ln>
          <a:effectLst/>
        </p:spPr>
        <p:txBody>
          <a:bodyPr vert="horz" wrap="square" lIns="91440" tIns="91440" rIns="91440" bIns="91440" numCol="1" spcCol="215900" anchor="t"/>
          <a:lstStyle/>
          <a:p>
            <a:pPr marL="114300" marR="0" indent="0" algn="l">
              <a:lnSpc>
                <a:spcPct val="100000"/>
              </a:lnSpc>
              <a:spcBef>
                <a:spcPts val="0"/>
              </a:spcBef>
              <a:spcAft>
                <a:spcPts val="0"/>
              </a:spcAft>
              <a:buNone/>
            </a:pPr>
            <a:r>
              <a:rPr lang="it-it" sz="1600" cap="none">
                <a:solidFill>
                  <a:srgbClr val="595959"/>
                </a:solidFill>
                <a:latin typeface="Montserrat" pitchFamily="0" charset="0"/>
                <a:ea typeface="Montserrat" pitchFamily="0" charset="0"/>
                <a:cs typeface="Montserrat" pitchFamily="0" charset="0"/>
              </a:rPr>
              <a:t>Se il vostro programma ha stampato hello world come in questo esempio avete completato l’esercizio è scritto il vostro primo programma in Java!</a:t>
            </a:r>
          </a:p>
        </p:txBody>
      </p:sp>
      <p:pic>
        <p:nvPicPr>
          <p:cNvPr id="9" name="Google Shape;841;p65"/>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WBHT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4EAADuBgAA3CAAAJ0aAAAQAAAAJgAAAAgAAAD//////////w=="/>
              </a:ext>
            </a:extLst>
          </p:cNvPicPr>
          <p:nvPr/>
        </p:nvPicPr>
        <p:blipFill>
          <a:blip r:embed="rId5"/>
          <a:stretch>
            <a:fillRect/>
          </a:stretch>
        </p:blipFill>
        <p:spPr>
          <a:xfrm>
            <a:off x="770890" y="1126490"/>
            <a:ext cx="4570730" cy="3199765"/>
          </a:xfrm>
          <a:prstGeom prst="rect">
            <a:avLst/>
          </a:prstGeom>
          <a:noFill/>
          <a:ln>
            <a:noFill/>
          </a:ln>
          <a:effectLst/>
        </p:spPr>
      </p:pic>
    </p:spTree>
  </p:cSld>
  <p:clrMapOvr>
    <a:masterClrMapping/>
  </p:clrMapOvr>
  <p:timing>
    <p:tnLst>
      <p:par>
        <p:cTn id="1" dur="indefinite" restart="never" nodeType="tmRoot"/>
      </p:par>
    </p:tnLst>
  </p:timing>
</p:sld>
</file>

<file path=ppt/slides/slide6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847;p66"/>
          <p:cNvSpPr>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ZwAAAGcAAADINwAAPB8AABAAAAAmAAAACAAAAP//////////"/>
              </a:ext>
            </a:extLst>
          </p:cNvSpPr>
          <p:nvPr/>
        </p:nvSpPr>
        <p:spPr>
          <a:xfrm>
            <a:off x="65405" y="65405"/>
            <a:ext cx="9002395" cy="5012055"/>
          </a:xfrm>
          <a:prstGeom prst="rect">
            <a:avLst/>
          </a:prstGeom>
          <a:gradFill flip="none" rotWithShape="0">
            <a:gsLst>
              <a:gs pos="0">
                <a:srgbClr val="93B45D"/>
              </a:gs>
              <a:gs pos="100000">
                <a:srgbClr val="40B9E6"/>
              </a:gs>
            </a:gsLst>
            <a:lin ang="13560000" scaled="0"/>
            <a:tileRect/>
          </a:gradFill>
          <a:ln>
            <a:noFill/>
          </a:ln>
          <a:effectLst/>
        </p:spPr>
        <p:txBody>
          <a:bodyPr vert="horz" wrap="square" lIns="91440" tIns="91440" rIns="91440" bIns="91440" numCol="1" spcCol="215900" anchor="ctr"/>
          <a:lstStyle/>
          <a:p>
            <a:pPr marL="0" marR="0" indent="0" algn="l">
              <a:lnSpc>
                <a:spcPct val="100000"/>
              </a:lnSpc>
              <a:spcBef>
                <a:spcPts val="0"/>
              </a:spcBef>
              <a:spcAft>
                <a:spcPts val="0"/>
              </a:spcAft>
              <a:buNone/>
            </a:pPr>
          </a:p>
        </p:txBody>
      </p:sp>
      <p:pic>
        <p:nvPicPr>
          <p:cNvPr id="3" name="Google Shape;848;p66" descr="treewhite400.png"/>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vojF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FEnAAD8EQAAyDcAAHQiAAAQAAAAJgAAAAgAAAD//////////w=="/>
              </a:ext>
            </a:extLst>
          </p:cNvPicPr>
          <p:nvPr/>
        </p:nvPicPr>
        <p:blipFill>
          <a:blip r:embed="rId3"/>
          <a:stretch>
            <a:fillRect/>
          </a:stretch>
        </p:blipFill>
        <p:spPr>
          <a:xfrm>
            <a:off x="6391275" y="2923540"/>
            <a:ext cx="2676525" cy="2677160"/>
          </a:xfrm>
          <a:prstGeom prst="rect">
            <a:avLst/>
          </a:prstGeom>
          <a:noFill/>
          <a:ln>
            <a:noFill/>
          </a:ln>
          <a:effectLst/>
        </p:spPr>
      </p:pic>
      <p:sp>
        <p:nvSpPr>
          <p:cNvPr id="4" name="Google Shape;849;p66"/>
          <p:cNvSpPr>
            <a:spLocks noGrp="1" noChangeArrowheads="1"/>
            <a:extLst>
              <a:ext uri="smNativeData">
                <pr:smNativeData xmlns:pr="smNativeData" xmlns="smNativeData" val="SMDATA_15_Yt/QYxMAAAAlAAAAZAAAAA0AAAAAkAAAAJAAAACQAAAAk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gUAADsJAAAZMwAAaRYAABAAAAAmAAAACAAAAD0wAAD/HwAA"/>
              </a:ext>
            </a:extLst>
          </p:cNvSpPr>
          <p:nvPr>
            <p:ph type="body" idx="1"/>
          </p:nvPr>
        </p:nvSpPr>
        <p:spPr>
          <a:xfrm>
            <a:off x="826770" y="1500505"/>
            <a:ext cx="7479665" cy="2142490"/>
          </a:xfrm>
          <a:noFill/>
          <a:ln>
            <a:noFill/>
          </a:ln>
        </p:spPr>
        <p:txBody>
          <a:bodyPr vert="horz" wrap="square" lIns="91440" tIns="91440" rIns="91440" bIns="91440" numCol="1" spcCol="215900" anchor="ctr">
            <a:prstTxWarp prst="textNoShape">
              <a:avLst/>
            </a:prstTxWarp>
          </a:bodyPr>
          <a:lstStyle/>
          <a:p>
            <a:pPr marL="228600" indent="0" algn="l">
              <a:lnSpc>
                <a:spcPct val="120000"/>
              </a:lnSpc>
              <a:spcBef>
                <a:spcPts val="0"/>
              </a:spcBef>
              <a:spcAft>
                <a:spcPts val="0"/>
              </a:spcAft>
              <a:buNone/>
            </a:pPr>
            <a:r>
              <a:rPr lang="it-it" sz="4000" cap="none">
                <a:solidFill>
                  <a:srgbClr val="FFFFFF"/>
                </a:solidFill>
              </a:rPr>
              <a:t>Grazie per l’attenzione!</a:t>
            </a:r>
          </a:p>
        </p:txBody>
      </p:sp>
    </p:spTree>
  </p:cSld>
  <p:clrMapOvr>
    <a:masterClrMapping/>
  </p:clrMapOvr>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32;p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3" name="Google Shape;133;p7"/>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5B90-DEF2-60AD-BC8D-28F815C34A7D}" type="slidenum">
              <a:rPr lang="it-it" sz="1000" cap="none">
                <a:solidFill>
                  <a:srgbClr val="FFFFFF"/>
                </a:solidFill>
                <a:latin typeface="Open Sans Light" pitchFamily="0" charset="0"/>
                <a:ea typeface="Open Sans Light" pitchFamily="0" charset="0"/>
                <a:cs typeface="Open Sans Light" pitchFamily="0" charset="0"/>
              </a:rPr>
              <a:t>‹#›</a:t>
            </a:fld>
            <a:endParaRPr sz="1000" cap="none">
              <a:solidFill>
                <a:srgbClr val="FFFFFF"/>
              </a:solidFill>
              <a:latin typeface="Open Sans Light" pitchFamily="0" charset="0"/>
              <a:ea typeface="Open Sans Light" pitchFamily="0" charset="0"/>
              <a:cs typeface="Open Sans Light" pitchFamily="0" charset="0"/>
            </a:endParaRPr>
          </a:p>
        </p:txBody>
      </p:sp>
      <p:sp>
        <p:nvSpPr>
          <p:cNvPr id="4" name="Google Shape;134;p7"/>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Monopattino</a:t>
            </a:r>
            <a:endParaRPr sz="1800" cap="none">
              <a:solidFill>
                <a:srgbClr val="40B9E6"/>
              </a:solidFill>
              <a:latin typeface="Montserrat ExtraLight" pitchFamily="0" charset="0"/>
              <a:ea typeface="Montserrat ExtraLight" pitchFamily="0" charset="0"/>
              <a:cs typeface="Montserrat ExtraLight" pitchFamily="0" charset="0"/>
            </a:endParaRPr>
          </a:p>
        </p:txBody>
      </p:sp>
      <p:pic>
        <p:nvPicPr>
          <p:cNvPr id="5" name="Google Shape;135;p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goK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6" name="Google Shape;136;p7"/>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pic>
        <p:nvPicPr>
          <p:cNvPr id="7" name="Google Shape;137;p7" descr="Immagine che contiene esterni, strada, uomo, via&#10;&#10;Descrizione generata automaticamente"/>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UBlM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L4DAAASBQAAkBMAAC4aAAAQAAAAJgAAAAgAAAD//////////w=="/>
              </a:ext>
            </a:extLst>
          </p:cNvPicPr>
          <p:nvPr/>
        </p:nvPicPr>
        <p:blipFill>
          <a:blip r:embed="rId5"/>
          <a:stretch>
            <a:fillRect/>
          </a:stretch>
        </p:blipFill>
        <p:spPr>
          <a:xfrm>
            <a:off x="608330" y="824230"/>
            <a:ext cx="2571750" cy="3431540"/>
          </a:xfrm>
          <a:prstGeom prst="rect">
            <a:avLst/>
          </a:prstGeom>
          <a:noFill/>
          <a:ln>
            <a:noFill/>
          </a:ln>
          <a:effectLst/>
        </p:spPr>
      </p:pic>
      <p:sp>
        <p:nvSpPr>
          <p:cNvPr id="8" name="Google Shape;138;p7"/>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BMAABIFAACCNAAARAwAABAgAAAmAAAACAAAAP//////////"/>
              </a:ext>
            </a:extLst>
          </p:cNvSpPr>
          <p:nvPr/>
        </p:nvSpPr>
        <p:spPr>
          <a:xfrm>
            <a:off x="3180080" y="824230"/>
            <a:ext cx="5355590" cy="1169670"/>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Gli esercizi «Monopattino» sono quelli base</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Ci sarà sempre almeno un esercizio monopattino</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Questi esercizi saranno introduttivi all’argomento</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È sempre consigliato fare tutti gli esercizi monopattino</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43;p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3" name="Google Shape;144;p8"/>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79EA-A4F2-608F-BC8D-52DA37C34A07}" type="slidenum">
              <a:rPr lang="it-it" sz="1000" cap="none">
                <a:solidFill>
                  <a:srgbClr val="FFFFFF"/>
                </a:solidFill>
                <a:latin typeface="Open Sans Light" pitchFamily="0" charset="0"/>
                <a:ea typeface="Open Sans Light" pitchFamily="0" charset="0"/>
                <a:cs typeface="Open Sans Light" pitchFamily="0" charset="0"/>
              </a:rPr>
              <a:t>‹#›</a:t>
            </a:fld>
            <a:endParaRPr sz="1000" cap="none">
              <a:solidFill>
                <a:srgbClr val="FFFFFF"/>
              </a:solidFill>
              <a:latin typeface="Open Sans Light" pitchFamily="0" charset="0"/>
              <a:ea typeface="Open Sans Light" pitchFamily="0" charset="0"/>
              <a:cs typeface="Open Sans Light" pitchFamily="0" charset="0"/>
            </a:endParaRPr>
          </a:p>
        </p:txBody>
      </p:sp>
      <p:sp>
        <p:nvSpPr>
          <p:cNvPr id="4" name="Google Shape;145;p8"/>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EsBAADpMwAAnQQAABAAAAAmAAAACAAAAP//////////"/>
              </a:ext>
            </a:extLst>
          </p:cNvSpPr>
          <p:nvPr/>
        </p:nvSpPr>
        <p:spPr>
          <a:xfrm>
            <a:off x="770890" y="21018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Scooter</a:t>
            </a:r>
            <a:endParaRPr sz="1800" cap="none">
              <a:solidFill>
                <a:srgbClr val="40B9E6"/>
              </a:solidFill>
              <a:latin typeface="Montserrat ExtraLight" pitchFamily="0" charset="0"/>
              <a:ea typeface="Montserrat ExtraLight" pitchFamily="0" charset="0"/>
              <a:cs typeface="Montserrat ExtraLight" pitchFamily="0" charset="0"/>
            </a:endParaRPr>
          </a:p>
        </p:txBody>
      </p:sp>
      <p:pic>
        <p:nvPicPr>
          <p:cNvPr id="5" name="Google Shape;146;p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C4z6+v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6" name="Google Shape;147;p8"/>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D2PRgY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7" name="Google Shape;148;p8"/>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MAAJ0EAACEIQAAIg0AABAgAAAmAAAACAAAAP//////////"/>
              </a:ext>
            </a:extLst>
          </p:cNvSpPr>
          <p:nvPr/>
        </p:nvSpPr>
        <p:spPr>
          <a:xfrm>
            <a:off x="608330" y="749935"/>
            <a:ext cx="4839970" cy="138493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Gli esercizi «Scooter» sono quelli avanzati</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In questi esercizi vi verrà chiesto di usare i concetti spiegati a lezione in maniera più approfondita.</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È consigliato fare almeno un esercizio Scooter</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pic>
        <p:nvPicPr>
          <p:cNvPr id="8" name="Google Shape;149;p8" descr="Immagine che contiene via, sedendo, marciapiede, tavolo&#10;&#10;Descrizione generata automaticamente"/>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A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CYjAACPAwAAjDUAABUcAAAQAAAAJgAAAAgAAAD//////////w=="/>
              </a:ext>
            </a:extLst>
          </p:cNvPicPr>
          <p:nvPr/>
        </p:nvPicPr>
        <p:blipFill>
          <a:blip r:embed="rId5"/>
          <a:stretch>
            <a:fillRect/>
          </a:stretch>
        </p:blipFill>
        <p:spPr>
          <a:xfrm>
            <a:off x="5713730" y="578485"/>
            <a:ext cx="2990850" cy="3986530"/>
          </a:xfrm>
          <a:prstGeom prst="rect">
            <a:avLst/>
          </a:prstGeom>
          <a:noFill/>
          <a:ln>
            <a:noFill/>
          </a:ln>
          <a:effectLst/>
        </p:spPr>
      </p:pic>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154;p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EAAAADAAAAk7RdAEC55gAAAAAAAAAAAAAAAAAAAAAAAAAAAAAAAAAAAAAAeAAAAAEAAABAAAAAnf///5z///+G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F8AY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k7RdAEC55gAAAAAAAAAAAAAAAAAAAAAAAAAAAAAAAAAAAAAAAAAAAAAAAAJ/f38AAAAAA8zMzADAwP8Af39/AAAAAAAAAAAAAAAAAAAAAAAAAAAAIQAAABgAAAAUAAAAtAIAAAAAAAC+AwAAnQQAABAAAAAmAAAACAAAAP//////////"/>
              </a:ext>
            </a:extLst>
          </p:cNvSpPr>
          <p:nvPr/>
        </p:nvSpPr>
        <p:spPr>
          <a:xfrm>
            <a:off x="439420" y="0"/>
            <a:ext cx="168910" cy="749935"/>
          </a:xfrm>
          <a:prstGeom prst="rect">
            <a:avLst/>
          </a:prstGeom>
          <a:gradFill flip="none" rotWithShape="0">
            <a:gsLst>
              <a:gs pos="0">
                <a:srgbClr val="93B45D"/>
              </a:gs>
              <a:gs pos="100000">
                <a:srgbClr val="40B9E6"/>
              </a:gs>
            </a:gsLst>
            <a:lin ang="13560000" scaled="0"/>
            <a:tileRect/>
          </a:grad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endParaRPr sz="1100" cap="none"/>
          </a:p>
        </p:txBody>
      </p:sp>
      <p:sp>
        <p:nvSpPr>
          <p:cNvPr id="3" name="Google Shape;155;p9"/>
          <p:cNvSpPr>
            <a:extLst>
              <a:ext uri="smNativeData">
                <pr:smNativeData xmlns:pr="smNativeData" xmlns="smNativeData" val="SMDATA_15_Yt/QYxMAAAAlAAAAZAAAAA0AAAAAwAAAAMAAAADAAAAAw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kLDf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TMAAFAdAABAOAAAqx4AABAAAAAmAAAACAAAAP//////////"/>
              </a:ext>
            </a:extLst>
          </p:cNvSpPr>
          <p:nvPr/>
        </p:nvSpPr>
        <p:spPr>
          <a:xfrm>
            <a:off x="8438515" y="4765040"/>
            <a:ext cx="705485" cy="220345"/>
          </a:xfrm>
          <a:prstGeom prst="rect">
            <a:avLst/>
          </a:prstGeom>
          <a:noFill/>
          <a:ln>
            <a:noFill/>
          </a:ln>
          <a:effectLst/>
        </p:spPr>
        <p:txBody>
          <a:bodyPr vert="horz" wrap="square" lIns="121920" tIns="121920" rIns="121920" bIns="121920" numCol="1" spcCol="215900" anchor="ctr"/>
          <a:lstStyle/>
          <a:p>
            <a:pPr marL="0" marR="0" indent="0" algn="ctr">
              <a:lnSpc>
                <a:spcPct val="100000"/>
              </a:lnSpc>
              <a:spcBef>
                <a:spcPts val="0"/>
              </a:spcBef>
              <a:spcAft>
                <a:spcPts val="0"/>
              </a:spcAft>
              <a:buNone/>
            </a:pPr>
            <a:fld id="{1F357FC5-8BF2-6089-BC8D-7DDC31C34A28}" type="slidenum">
              <a:rPr lang="it-it" sz="1000" cap="none">
                <a:solidFill>
                  <a:srgbClr val="FFFFFF"/>
                </a:solidFill>
                <a:latin typeface="Open Sans Light" pitchFamily="0" charset="0"/>
                <a:ea typeface="Open Sans Light" pitchFamily="0" charset="0"/>
                <a:cs typeface="Open Sans Light" pitchFamily="0" charset="0"/>
              </a:rPr>
              <a:t>‹#›</a:t>
            </a:fld>
            <a:endParaRPr sz="1000" cap="none">
              <a:solidFill>
                <a:srgbClr val="FFFFFF"/>
              </a:solidFill>
              <a:latin typeface="Open Sans Light" pitchFamily="0" charset="0"/>
              <a:ea typeface="Open Sans Light" pitchFamily="0" charset="0"/>
              <a:cs typeface="Open Sans Light" pitchFamily="0" charset="0"/>
            </a:endParaRPr>
          </a:p>
        </p:txBody>
      </p:sp>
      <p:sp>
        <p:nvSpPr>
          <p:cNvPr id="4" name="Google Shape;156;p9"/>
          <p:cNvSpPr>
            <a:extLst>
              <a:ext uri="smNativeData">
                <pr:smNativeData xmlns:pr="smNativeData" xmlns="smNativeData" val="SMDATA_15_Yt/QYxMAAAAlAAAAZAAAAA0AAAAAbAAAAGwAAABsAAAAbAAAAAAAAAAB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LO5w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vgQAACsBAADpMwAAfQQAABAAAAAmAAAACAAAAP//////////"/>
              </a:ext>
            </a:extLst>
          </p:cNvSpPr>
          <p:nvPr/>
        </p:nvSpPr>
        <p:spPr>
          <a:xfrm>
            <a:off x="770890" y="189865"/>
            <a:ext cx="7667625" cy="539750"/>
          </a:xfrm>
          <a:prstGeom prst="rect">
            <a:avLst/>
          </a:prstGeom>
          <a:noFill/>
          <a:ln>
            <a:noFill/>
          </a:ln>
          <a:effectLst/>
        </p:spPr>
        <p:txBody>
          <a:bodyPr vert="horz" wrap="square" lIns="68580" tIns="68580" rIns="68580" bIns="68580" numCol="1" spcCol="215900" anchor="ctr"/>
          <a:lstStyle/>
          <a:p>
            <a:pPr marL="0" marR="0" indent="0" algn="l">
              <a:lnSpc>
                <a:spcPct val="100000"/>
              </a:lnSpc>
              <a:spcBef>
                <a:spcPts val="0"/>
              </a:spcBef>
              <a:spcAft>
                <a:spcPts val="0"/>
              </a:spcAft>
              <a:buNone/>
            </a:pPr>
            <a:r>
              <a:rPr lang="it-it" sz="1800" b="1" cap="none">
                <a:solidFill>
                  <a:srgbClr val="40B9E6"/>
                </a:solidFill>
                <a:latin typeface="Montserrat" pitchFamily="0" charset="0"/>
                <a:ea typeface="Montserrat" pitchFamily="0" charset="0"/>
                <a:cs typeface="Montserrat" pitchFamily="0" charset="0"/>
              </a:rPr>
              <a:t>Moto</a:t>
            </a:r>
            <a:endParaRPr sz="1800" cap="none">
              <a:solidFill>
                <a:srgbClr val="40B9E6"/>
              </a:solidFill>
              <a:latin typeface="Montserrat ExtraLight" pitchFamily="0" charset="0"/>
              <a:ea typeface="Montserrat ExtraLight" pitchFamily="0" charset="0"/>
              <a:cs typeface="Montserrat ExtraLight" pitchFamily="0" charset="0"/>
            </a:endParaRPr>
          </a:p>
        </p:txBody>
      </p:sp>
      <p:pic>
        <p:nvPicPr>
          <p:cNvPr id="5" name="Google Shape;157;p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pKSko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sAAAAdHQAA9wIAABYfAAAQAAAAJgAAAAgAAAD//////////w=="/>
              </a:ext>
            </a:extLst>
          </p:cNvPicPr>
          <p:nvPr/>
        </p:nvPicPr>
        <p:blipFill>
          <a:blip r:embed="rId3"/>
          <a:stretch>
            <a:fillRect/>
          </a:stretch>
        </p:blipFill>
        <p:spPr>
          <a:xfrm>
            <a:off x="159385" y="4732655"/>
            <a:ext cx="322580" cy="320675"/>
          </a:xfrm>
          <a:prstGeom prst="rect">
            <a:avLst/>
          </a:prstGeom>
          <a:noFill/>
          <a:ln>
            <a:noFill/>
          </a:ln>
          <a:effectLst/>
        </p:spPr>
      </p:pic>
      <p:pic>
        <p:nvPicPr>
          <p:cNvPr id="6" name="Google Shape;158;p9"/>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AuKygn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GUDAADuHAAAYQUAAA0fAAAQAAAAJgAAAAgAAAD//////////w=="/>
              </a:ext>
            </a:extLst>
          </p:cNvPicPr>
          <p:nvPr/>
        </p:nvPicPr>
        <p:blipFill>
          <a:blip r:embed="rId4"/>
          <a:stretch>
            <a:fillRect/>
          </a:stretch>
        </p:blipFill>
        <p:spPr>
          <a:xfrm>
            <a:off x="551815" y="4702810"/>
            <a:ext cx="322580" cy="344805"/>
          </a:xfrm>
          <a:prstGeom prst="rect">
            <a:avLst/>
          </a:prstGeom>
          <a:noFill/>
          <a:ln>
            <a:noFill/>
          </a:ln>
          <a:effectLst/>
        </p:spPr>
      </p:pic>
      <p:sp>
        <p:nvSpPr>
          <p:cNvPr id="7" name="Google Shape;159;p9"/>
          <p:cNvSpPr>
            <a:extLst>
              <a:ext uri="smNativeData">
                <pr:smNativeData xmlns:pr="smNativeData" xmlns="smNativeData" val="SMDATA_15_Yt/QYxMAAAAlAAAAZAAAAE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BcAAAAUAAAAAAAAAAAAAAD/fwAA/38AAAAAAAAJAAAABAAAAAcIC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wMAAJ0EAADOMgAAIg0AABAgAAAmAAAACAAAAP//////////"/>
              </a:ext>
            </a:extLst>
          </p:cNvSpPr>
          <p:nvPr/>
        </p:nvSpPr>
        <p:spPr>
          <a:xfrm>
            <a:off x="591185" y="749935"/>
            <a:ext cx="7667625" cy="1384935"/>
          </a:xfrm>
          <a:prstGeom prst="rect">
            <a:avLst/>
          </a:prstGeom>
          <a:noFill/>
          <a:ln>
            <a:noFill/>
          </a:ln>
          <a:effectLst/>
        </p:spPr>
        <p:txBody>
          <a:bodyPr vert="horz" wrap="square" lIns="91440" tIns="45720" rIns="91440" bIns="45720" numCol="1" spcCol="215900" anchor="t"/>
          <a:lstStyle/>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Gli esercizi «Moto» sono quelli difficili</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Questi esercizi rappresentano una sfida e sono indirizzati verso chi ha completato tutti gli esercizi Scooter</a:t>
            </a:r>
          </a:p>
          <a:p>
            <a:pPr marL="285750" marR="0" indent="-285750" algn="l">
              <a:lnSpc>
                <a:spcPct val="100000"/>
              </a:lnSpc>
              <a:spcBef>
                <a:spcPts val="0"/>
              </a:spcBef>
              <a:spcAft>
                <a:spcPts val="0"/>
              </a:spcAft>
              <a:buClrTx/>
              <a:buSzPts val="1400"/>
              <a:buFont typeface="Arial" pitchFamily="2" charset="0"/>
              <a:buChar char="•"/>
            </a:pPr>
            <a:r>
              <a:rPr lang="it-it" cap="none">
                <a:latin typeface="Montserrat" pitchFamily="0" charset="0"/>
                <a:ea typeface="Montserrat" pitchFamily="0" charset="0"/>
                <a:cs typeface="Montserrat" pitchFamily="0" charset="0"/>
              </a:rPr>
              <a:t>Questi esercizi non vanno considerati come un plus per chi vuole sviscerare un argomento!</a:t>
            </a:r>
          </a:p>
          <a:p>
            <a:pPr marL="285750" marR="0" indent="-196850" algn="l">
              <a:lnSpc>
                <a:spcPct val="100000"/>
              </a:lnSpc>
              <a:spcBef>
                <a:spcPts val="0"/>
              </a:spcBef>
              <a:spcAft>
                <a:spcPts val="0"/>
              </a:spcAft>
              <a:buNone/>
            </a:pPr>
            <a:endParaRPr cap="none">
              <a:latin typeface="Montserrat" pitchFamily="0" charset="0"/>
              <a:ea typeface="Montserrat" pitchFamily="0" charset="0"/>
              <a:cs typeface="Montserrat" pitchFamily="0" charset="0"/>
            </a:endParaRPr>
          </a:p>
        </p:txBody>
      </p:sp>
      <p:pic>
        <p:nvPicPr>
          <p:cNvPr id="8" name="Google Shape;160;p9" descr="Immagine che contiene strada, cavalcando, esterni, motocicletta&#10;&#10;Descrizione generata automaticamente"/>
          <p:cNvPicPr>
            <a:extLst>
              <a:ext uri="smNativeData">
                <pr:smNativeData xmlns:pr="smNativeData" xmlns="smNativeData" val="SMDATA_17_Yt/QYxMAAAAlAAAAEQAAAA0AAAAAkAAAAEgAAACQAAAASAAAAAAAAAAAAAAAAAAAAAEAAABQAAAAAAAAAAAA4D8AAAAAAADgPwAAAAAAAOA/AAAAAAAA4D8AAAAAAADgPwAAAAAAAOA/AAAAAAAA4D8AAAAAAADgPwAAAAAAAOA/AAAAAAAA4D8CAAAAjAAAAAAAAAAAAAAA/6tA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BZWVkKAAAAACgAAAAoAAAAZAAAAGQAAAAAAAAAzMzMAAAAAABQAAAAUAAAAGQAAABkAAAAAAAAAAcAAAA4AAAAAAAAAAAAAAAAAAAA////AAAAAAAAAAAAAAAAAAAAAAAAAAAAAAAAAAAAAABkAAAAZAAAAAAAAAAjAAAABAAAAGQAAAAXAAAAFAAAAAAAAAAAAAAA/38AAP9/AAAAAAAACQAAAAQAAABRVVJf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AAAAAUAAAABAAAAAAAAAAAAAAAAAAAAAAAAAAAAAAAAAAAAAAAAAAAAAAACf39/AAAAAAPMzMwAwMD/AH9/fwAAAAAAAAAAAAAAAAD///8AAAAAACEAAAAYAAAAFAAAAP0OAACmDgAAQykAAO4cAAAQAAAAJgAAAAgAAAD//////////w=="/>
              </a:ext>
            </a:extLst>
          </p:cNvPicPr>
          <p:nvPr/>
        </p:nvPicPr>
        <p:blipFill>
          <a:blip r:embed="rId5"/>
          <a:stretch>
            <a:fillRect/>
          </a:stretch>
        </p:blipFill>
        <p:spPr>
          <a:xfrm>
            <a:off x="2436495" y="2381250"/>
            <a:ext cx="4271010" cy="2321560"/>
          </a:xfrm>
          <a:prstGeom prst="rect">
            <a:avLst/>
          </a:prstGeom>
          <a:noFill/>
          <a:ln>
            <a:noFill/>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000000"/>
      </a:dk1>
      <a:lt1>
        <a:srgbClr val="FFFFFF"/>
      </a:lt1>
      <a:dk2>
        <a:srgbClr val="EEEEEE"/>
      </a:dk2>
      <a:lt2>
        <a:srgbClr val="595959"/>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EEEEEE"/>
        </a:dk2>
        <a:lt2>
          <a:srgbClr val="595959"/>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adria</cp:lastModifiedBy>
  <cp:revision>0</cp:revision>
  <dcterms:created xsi:type="dcterms:W3CDTF">2023-01-25T08:46:30Z</dcterms:created>
  <dcterms:modified xsi:type="dcterms:W3CDTF">2023-01-25T07:50:58Z</dcterms:modified>
</cp:coreProperties>
</file>